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0"/>
  </p:notesMasterIdLst>
  <p:handoutMasterIdLst>
    <p:handoutMasterId r:id="rId21"/>
  </p:handoutMasterIdLst>
  <p:sldIdLst>
    <p:sldId id="256" r:id="rId5"/>
    <p:sldId id="277" r:id="rId6"/>
    <p:sldId id="258" r:id="rId7"/>
    <p:sldId id="290" r:id="rId8"/>
    <p:sldId id="305" r:id="rId9"/>
    <p:sldId id="302" r:id="rId10"/>
    <p:sldId id="299" r:id="rId11"/>
    <p:sldId id="293" r:id="rId12"/>
    <p:sldId id="294" r:id="rId13"/>
    <p:sldId id="300" r:id="rId14"/>
    <p:sldId id="262" r:id="rId15"/>
    <p:sldId id="301" r:id="rId16"/>
    <p:sldId id="296" r:id="rId17"/>
    <p:sldId id="276" r:id="rId18"/>
    <p:sldId id="297" r:id="rId19"/>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92" userDrawn="1">
          <p15:clr>
            <a:srgbClr val="A4A3A4"/>
          </p15:clr>
        </p15:guide>
        <p15:guide id="2" pos="3144" userDrawn="1">
          <p15:clr>
            <a:srgbClr val="A4A3A4"/>
          </p15:clr>
        </p15:guide>
        <p15:guide id="3" orient="horz" pos="9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0E3"/>
    <a:srgbClr val="C563C0"/>
    <a:srgbClr val="385E88"/>
    <a:srgbClr val="582156"/>
    <a:srgbClr val="224E7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C4B1156A-380E-4F78-BDF5-A606A8083BF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93204" autoAdjust="0"/>
  </p:normalViewPr>
  <p:slideViewPr>
    <p:cSldViewPr snapToGrid="0">
      <p:cViewPr varScale="1">
        <p:scale>
          <a:sx n="55" d="100"/>
          <a:sy n="55" d="100"/>
        </p:scale>
        <p:origin x="951" y="60"/>
      </p:cViewPr>
      <p:guideLst>
        <p:guide orient="horz" pos="792"/>
        <p:guide pos="3144"/>
        <p:guide orient="horz" pos="960"/>
      </p:guideLst>
    </p:cSldViewPr>
  </p:slideViewPr>
  <p:outlineViewPr>
    <p:cViewPr>
      <p:scale>
        <a:sx n="33" d="100"/>
        <a:sy n="33" d="100"/>
      </p:scale>
      <p:origin x="0" y="-11942"/>
    </p:cViewPr>
  </p:outlin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58" d="100"/>
          <a:sy n="58" d="100"/>
        </p:scale>
        <p:origin x="3240" y="5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EB4292-654D-4DCE-A078-08AD3BD557D9}" type="doc">
      <dgm:prSet loTypeId="urn:microsoft.com/office/officeart/2005/8/layout/list1" loCatId="list" qsTypeId="urn:microsoft.com/office/officeart/2005/8/quickstyle/simple1" qsCatId="simple" csTypeId="urn:microsoft.com/office/officeart/2005/8/colors/accent1_2" csCatId="accent1"/>
      <dgm:spPr/>
      <dgm:t>
        <a:bodyPr/>
        <a:lstStyle/>
        <a:p>
          <a:endParaRPr lang="en-IN"/>
        </a:p>
      </dgm:t>
    </dgm:pt>
    <dgm:pt modelId="{834803F3-8FBC-4CE3-9705-C8250F2E2FE2}">
      <dgm:prSet custT="1"/>
      <dgm:spPr/>
      <dgm:t>
        <a:bodyPr/>
        <a:lstStyle/>
        <a:p>
          <a:r>
            <a:rPr lang="en-US" sz="2000" dirty="0"/>
            <a:t>R&amp;D Strategy &amp; Governance</a:t>
          </a:r>
          <a:endParaRPr lang="en-IN" sz="2000" dirty="0"/>
        </a:p>
      </dgm:t>
    </dgm:pt>
    <dgm:pt modelId="{07E740F7-E4AB-47DA-918B-E4280E5799EE}" type="parTrans" cxnId="{3A4BD3F7-C5D3-4221-B1E7-B58B6DD7488C}">
      <dgm:prSet/>
      <dgm:spPr/>
      <dgm:t>
        <a:bodyPr/>
        <a:lstStyle/>
        <a:p>
          <a:endParaRPr lang="en-IN" sz="2000"/>
        </a:p>
      </dgm:t>
    </dgm:pt>
    <dgm:pt modelId="{606F7FF2-3FD3-4FF2-9D6C-69D3D85E78E5}" type="sibTrans" cxnId="{3A4BD3F7-C5D3-4221-B1E7-B58B6DD7488C}">
      <dgm:prSet/>
      <dgm:spPr/>
      <dgm:t>
        <a:bodyPr/>
        <a:lstStyle/>
        <a:p>
          <a:endParaRPr lang="en-IN" sz="2000"/>
        </a:p>
      </dgm:t>
    </dgm:pt>
    <dgm:pt modelId="{9E3555EE-77E4-4CF0-9D8D-AD5E60BD38EF}">
      <dgm:prSet custT="1"/>
      <dgm:spPr/>
      <dgm:t>
        <a:bodyPr/>
        <a:lstStyle/>
        <a:p>
          <a:r>
            <a:rPr lang="en-US" sz="2000"/>
            <a:t>Investment &amp; Capital Efficiency</a:t>
          </a:r>
          <a:endParaRPr lang="en-IN" sz="2000"/>
        </a:p>
      </dgm:t>
    </dgm:pt>
    <dgm:pt modelId="{058D8866-4F11-4587-ACBE-B6EFD8415289}" type="parTrans" cxnId="{77707054-2790-496C-BE7D-D070F1E3A987}">
      <dgm:prSet/>
      <dgm:spPr/>
      <dgm:t>
        <a:bodyPr/>
        <a:lstStyle/>
        <a:p>
          <a:endParaRPr lang="en-IN" sz="2000"/>
        </a:p>
      </dgm:t>
    </dgm:pt>
    <dgm:pt modelId="{E72FB916-5EAE-4623-B827-E667B8B376D4}" type="sibTrans" cxnId="{77707054-2790-496C-BE7D-D070F1E3A987}">
      <dgm:prSet/>
      <dgm:spPr/>
      <dgm:t>
        <a:bodyPr/>
        <a:lstStyle/>
        <a:p>
          <a:endParaRPr lang="en-IN" sz="2000"/>
        </a:p>
      </dgm:t>
    </dgm:pt>
    <dgm:pt modelId="{9BD7E4D5-97F1-460B-B99A-7305CFA268EA}">
      <dgm:prSet custT="1"/>
      <dgm:spPr/>
      <dgm:t>
        <a:bodyPr/>
        <a:lstStyle/>
        <a:p>
          <a:r>
            <a:rPr lang="en-US" sz="2000"/>
            <a:t>Technology Depth &amp; IP Creation</a:t>
          </a:r>
          <a:endParaRPr lang="en-IN" sz="2000"/>
        </a:p>
      </dgm:t>
    </dgm:pt>
    <dgm:pt modelId="{5268FC75-4DA2-4F21-993E-1DFA333013F6}" type="parTrans" cxnId="{B2A945F8-8AA5-43B6-99FB-3FD21242B204}">
      <dgm:prSet/>
      <dgm:spPr/>
      <dgm:t>
        <a:bodyPr/>
        <a:lstStyle/>
        <a:p>
          <a:endParaRPr lang="en-IN" sz="2000"/>
        </a:p>
      </dgm:t>
    </dgm:pt>
    <dgm:pt modelId="{99B70567-30AC-460B-B84A-F7D684CA3949}" type="sibTrans" cxnId="{B2A945F8-8AA5-43B6-99FB-3FD21242B204}">
      <dgm:prSet/>
      <dgm:spPr/>
      <dgm:t>
        <a:bodyPr/>
        <a:lstStyle/>
        <a:p>
          <a:endParaRPr lang="en-IN" sz="2000"/>
        </a:p>
      </dgm:t>
    </dgm:pt>
    <dgm:pt modelId="{682CE603-1066-4ECF-8FD6-7340EDFB985F}">
      <dgm:prSet custT="1"/>
      <dgm:spPr/>
      <dgm:t>
        <a:bodyPr/>
        <a:lstStyle/>
        <a:p>
          <a:r>
            <a:rPr lang="en-US" sz="2000"/>
            <a:t>Commercialization &amp; Industrial Impact</a:t>
          </a:r>
          <a:endParaRPr lang="en-IN" sz="2000"/>
        </a:p>
      </dgm:t>
    </dgm:pt>
    <dgm:pt modelId="{307E515F-8F78-44B5-AE2B-AE4FDDC3CCE3}" type="parTrans" cxnId="{8CF91011-5BF2-49E2-B1A9-2486E918CB92}">
      <dgm:prSet/>
      <dgm:spPr/>
      <dgm:t>
        <a:bodyPr/>
        <a:lstStyle/>
        <a:p>
          <a:endParaRPr lang="en-IN" sz="2000"/>
        </a:p>
      </dgm:t>
    </dgm:pt>
    <dgm:pt modelId="{9659629C-138F-434A-91DB-B734F25AC7BA}" type="sibTrans" cxnId="{8CF91011-5BF2-49E2-B1A9-2486E918CB92}">
      <dgm:prSet/>
      <dgm:spPr/>
      <dgm:t>
        <a:bodyPr/>
        <a:lstStyle/>
        <a:p>
          <a:endParaRPr lang="en-IN" sz="2000"/>
        </a:p>
      </dgm:t>
    </dgm:pt>
    <dgm:pt modelId="{59F3AA8C-F6BB-4A7A-A006-406DA60A7043}">
      <dgm:prSet custT="1"/>
      <dgm:spPr/>
      <dgm:t>
        <a:bodyPr/>
        <a:lstStyle/>
        <a:p>
          <a:r>
            <a:rPr lang="en-US" sz="2000"/>
            <a:t>Collaboration &amp; Ecosystem Integration</a:t>
          </a:r>
          <a:endParaRPr lang="en-IN" sz="2000"/>
        </a:p>
      </dgm:t>
    </dgm:pt>
    <dgm:pt modelId="{7B4328B8-0C29-49BD-B211-F022148C7ACA}" type="parTrans" cxnId="{A3511FA2-977C-4E20-8AB9-FB5BF17DCEB5}">
      <dgm:prSet/>
      <dgm:spPr/>
      <dgm:t>
        <a:bodyPr/>
        <a:lstStyle/>
        <a:p>
          <a:endParaRPr lang="en-IN" sz="2000"/>
        </a:p>
      </dgm:t>
    </dgm:pt>
    <dgm:pt modelId="{B700B2EB-AE35-4FB1-885A-42B1D3C97CE7}" type="sibTrans" cxnId="{A3511FA2-977C-4E20-8AB9-FB5BF17DCEB5}">
      <dgm:prSet/>
      <dgm:spPr/>
      <dgm:t>
        <a:bodyPr/>
        <a:lstStyle/>
        <a:p>
          <a:endParaRPr lang="en-IN" sz="2000"/>
        </a:p>
      </dgm:t>
    </dgm:pt>
    <dgm:pt modelId="{29F741F5-78DE-4732-A3BC-01E653815FFA}">
      <dgm:prSet custT="1"/>
      <dgm:spPr/>
      <dgm:t>
        <a:bodyPr/>
        <a:lstStyle/>
        <a:p>
          <a:r>
            <a:rPr lang="en-US" sz="2000"/>
            <a:t>Talent &amp; Capability Development</a:t>
          </a:r>
          <a:endParaRPr lang="en-IN" sz="2000"/>
        </a:p>
      </dgm:t>
    </dgm:pt>
    <dgm:pt modelId="{C2F13DEC-D1DB-43DF-9C50-75D7075F6DC4}" type="parTrans" cxnId="{C6E4E6F5-C343-4712-96F2-284AF7B80BB1}">
      <dgm:prSet/>
      <dgm:spPr/>
      <dgm:t>
        <a:bodyPr/>
        <a:lstStyle/>
        <a:p>
          <a:endParaRPr lang="en-IN" sz="2000"/>
        </a:p>
      </dgm:t>
    </dgm:pt>
    <dgm:pt modelId="{6BCED929-82F2-496A-B91D-895DC095BECE}" type="sibTrans" cxnId="{C6E4E6F5-C343-4712-96F2-284AF7B80BB1}">
      <dgm:prSet/>
      <dgm:spPr/>
      <dgm:t>
        <a:bodyPr/>
        <a:lstStyle/>
        <a:p>
          <a:endParaRPr lang="en-IN" sz="2000"/>
        </a:p>
      </dgm:t>
    </dgm:pt>
    <dgm:pt modelId="{B03804F1-757A-468E-A51E-D1FEF4178F0B}" type="pres">
      <dgm:prSet presAssocID="{0AEB4292-654D-4DCE-A078-08AD3BD557D9}" presName="linear" presStyleCnt="0">
        <dgm:presLayoutVars>
          <dgm:dir/>
          <dgm:animLvl val="lvl"/>
          <dgm:resizeHandles val="exact"/>
        </dgm:presLayoutVars>
      </dgm:prSet>
      <dgm:spPr/>
    </dgm:pt>
    <dgm:pt modelId="{009834AE-A540-4913-8800-E412A08FE766}" type="pres">
      <dgm:prSet presAssocID="{834803F3-8FBC-4CE3-9705-C8250F2E2FE2}" presName="parentLin" presStyleCnt="0"/>
      <dgm:spPr/>
    </dgm:pt>
    <dgm:pt modelId="{C268EAA8-C937-4297-8D02-1FBCA9AF5BB2}" type="pres">
      <dgm:prSet presAssocID="{834803F3-8FBC-4CE3-9705-C8250F2E2FE2}" presName="parentLeftMargin" presStyleLbl="node1" presStyleIdx="0" presStyleCnt="6"/>
      <dgm:spPr/>
    </dgm:pt>
    <dgm:pt modelId="{2F188F55-2975-404E-A1F3-F591F5243DF8}" type="pres">
      <dgm:prSet presAssocID="{834803F3-8FBC-4CE3-9705-C8250F2E2FE2}" presName="parentText" presStyleLbl="node1" presStyleIdx="0" presStyleCnt="6">
        <dgm:presLayoutVars>
          <dgm:chMax val="0"/>
          <dgm:bulletEnabled val="1"/>
        </dgm:presLayoutVars>
      </dgm:prSet>
      <dgm:spPr/>
    </dgm:pt>
    <dgm:pt modelId="{EBE51B27-E9EE-4068-A4F0-6705B5CB7503}" type="pres">
      <dgm:prSet presAssocID="{834803F3-8FBC-4CE3-9705-C8250F2E2FE2}" presName="negativeSpace" presStyleCnt="0"/>
      <dgm:spPr/>
    </dgm:pt>
    <dgm:pt modelId="{E2DB79E1-50A0-4D2A-83EF-889B953B0BDF}" type="pres">
      <dgm:prSet presAssocID="{834803F3-8FBC-4CE3-9705-C8250F2E2FE2}" presName="childText" presStyleLbl="conFgAcc1" presStyleIdx="0" presStyleCnt="6">
        <dgm:presLayoutVars>
          <dgm:bulletEnabled val="1"/>
        </dgm:presLayoutVars>
      </dgm:prSet>
      <dgm:spPr/>
    </dgm:pt>
    <dgm:pt modelId="{996AB6EE-3768-4087-8771-A4F7BFFD4CB3}" type="pres">
      <dgm:prSet presAssocID="{606F7FF2-3FD3-4FF2-9D6C-69D3D85E78E5}" presName="spaceBetweenRectangles" presStyleCnt="0"/>
      <dgm:spPr/>
    </dgm:pt>
    <dgm:pt modelId="{B3676A4D-2BB7-491E-9685-5C6E18C031E2}" type="pres">
      <dgm:prSet presAssocID="{9E3555EE-77E4-4CF0-9D8D-AD5E60BD38EF}" presName="parentLin" presStyleCnt="0"/>
      <dgm:spPr/>
    </dgm:pt>
    <dgm:pt modelId="{95876C33-82AD-41DB-AB87-63D561F94046}" type="pres">
      <dgm:prSet presAssocID="{9E3555EE-77E4-4CF0-9D8D-AD5E60BD38EF}" presName="parentLeftMargin" presStyleLbl="node1" presStyleIdx="0" presStyleCnt="6"/>
      <dgm:spPr/>
    </dgm:pt>
    <dgm:pt modelId="{DB9B21ED-959B-4506-B6E0-DC2DBBA3D40C}" type="pres">
      <dgm:prSet presAssocID="{9E3555EE-77E4-4CF0-9D8D-AD5E60BD38EF}" presName="parentText" presStyleLbl="node1" presStyleIdx="1" presStyleCnt="6">
        <dgm:presLayoutVars>
          <dgm:chMax val="0"/>
          <dgm:bulletEnabled val="1"/>
        </dgm:presLayoutVars>
      </dgm:prSet>
      <dgm:spPr/>
    </dgm:pt>
    <dgm:pt modelId="{F3B5A512-1D36-4C2C-8CAB-EC941F9F51C5}" type="pres">
      <dgm:prSet presAssocID="{9E3555EE-77E4-4CF0-9D8D-AD5E60BD38EF}" presName="negativeSpace" presStyleCnt="0"/>
      <dgm:spPr/>
    </dgm:pt>
    <dgm:pt modelId="{5BB8022B-FFB5-405F-A281-064ABA14A161}" type="pres">
      <dgm:prSet presAssocID="{9E3555EE-77E4-4CF0-9D8D-AD5E60BD38EF}" presName="childText" presStyleLbl="conFgAcc1" presStyleIdx="1" presStyleCnt="6">
        <dgm:presLayoutVars>
          <dgm:bulletEnabled val="1"/>
        </dgm:presLayoutVars>
      </dgm:prSet>
      <dgm:spPr/>
    </dgm:pt>
    <dgm:pt modelId="{349216C5-CF63-4711-8174-B84D6D998730}" type="pres">
      <dgm:prSet presAssocID="{E72FB916-5EAE-4623-B827-E667B8B376D4}" presName="spaceBetweenRectangles" presStyleCnt="0"/>
      <dgm:spPr/>
    </dgm:pt>
    <dgm:pt modelId="{6400711D-673A-4826-AF4D-69609E7294CF}" type="pres">
      <dgm:prSet presAssocID="{9BD7E4D5-97F1-460B-B99A-7305CFA268EA}" presName="parentLin" presStyleCnt="0"/>
      <dgm:spPr/>
    </dgm:pt>
    <dgm:pt modelId="{4B37A6F9-08B4-4581-88B7-B8E5858E8F3B}" type="pres">
      <dgm:prSet presAssocID="{9BD7E4D5-97F1-460B-B99A-7305CFA268EA}" presName="parentLeftMargin" presStyleLbl="node1" presStyleIdx="1" presStyleCnt="6"/>
      <dgm:spPr/>
    </dgm:pt>
    <dgm:pt modelId="{A696CC5F-69D4-42AC-93E2-374183956217}" type="pres">
      <dgm:prSet presAssocID="{9BD7E4D5-97F1-460B-B99A-7305CFA268EA}" presName="parentText" presStyleLbl="node1" presStyleIdx="2" presStyleCnt="6">
        <dgm:presLayoutVars>
          <dgm:chMax val="0"/>
          <dgm:bulletEnabled val="1"/>
        </dgm:presLayoutVars>
      </dgm:prSet>
      <dgm:spPr/>
    </dgm:pt>
    <dgm:pt modelId="{288D0842-E29B-488E-9BB2-D10B32BD6000}" type="pres">
      <dgm:prSet presAssocID="{9BD7E4D5-97F1-460B-B99A-7305CFA268EA}" presName="negativeSpace" presStyleCnt="0"/>
      <dgm:spPr/>
    </dgm:pt>
    <dgm:pt modelId="{BBA3FEA2-3184-4951-A1FF-2E16716817C6}" type="pres">
      <dgm:prSet presAssocID="{9BD7E4D5-97F1-460B-B99A-7305CFA268EA}" presName="childText" presStyleLbl="conFgAcc1" presStyleIdx="2" presStyleCnt="6">
        <dgm:presLayoutVars>
          <dgm:bulletEnabled val="1"/>
        </dgm:presLayoutVars>
      </dgm:prSet>
      <dgm:spPr/>
    </dgm:pt>
    <dgm:pt modelId="{5AFDD0FB-1AA7-42C9-9868-7B53ABF644D2}" type="pres">
      <dgm:prSet presAssocID="{99B70567-30AC-460B-B84A-F7D684CA3949}" presName="spaceBetweenRectangles" presStyleCnt="0"/>
      <dgm:spPr/>
    </dgm:pt>
    <dgm:pt modelId="{8169C15A-595C-4F26-85EE-27E95D6FAD82}" type="pres">
      <dgm:prSet presAssocID="{682CE603-1066-4ECF-8FD6-7340EDFB985F}" presName="parentLin" presStyleCnt="0"/>
      <dgm:spPr/>
    </dgm:pt>
    <dgm:pt modelId="{D9F89B7D-3AA1-4E3C-AC2D-8DA73762D2FC}" type="pres">
      <dgm:prSet presAssocID="{682CE603-1066-4ECF-8FD6-7340EDFB985F}" presName="parentLeftMargin" presStyleLbl="node1" presStyleIdx="2" presStyleCnt="6"/>
      <dgm:spPr/>
    </dgm:pt>
    <dgm:pt modelId="{05453343-B423-4EF6-B617-1F591344FE09}" type="pres">
      <dgm:prSet presAssocID="{682CE603-1066-4ECF-8FD6-7340EDFB985F}" presName="parentText" presStyleLbl="node1" presStyleIdx="3" presStyleCnt="6">
        <dgm:presLayoutVars>
          <dgm:chMax val="0"/>
          <dgm:bulletEnabled val="1"/>
        </dgm:presLayoutVars>
      </dgm:prSet>
      <dgm:spPr/>
    </dgm:pt>
    <dgm:pt modelId="{AEDBBB7D-61FD-45D9-A784-977B78A1AA64}" type="pres">
      <dgm:prSet presAssocID="{682CE603-1066-4ECF-8FD6-7340EDFB985F}" presName="negativeSpace" presStyleCnt="0"/>
      <dgm:spPr/>
    </dgm:pt>
    <dgm:pt modelId="{9A1F98D7-085D-432E-BA31-1AF97C3C0DD2}" type="pres">
      <dgm:prSet presAssocID="{682CE603-1066-4ECF-8FD6-7340EDFB985F}" presName="childText" presStyleLbl="conFgAcc1" presStyleIdx="3" presStyleCnt="6">
        <dgm:presLayoutVars>
          <dgm:bulletEnabled val="1"/>
        </dgm:presLayoutVars>
      </dgm:prSet>
      <dgm:spPr/>
    </dgm:pt>
    <dgm:pt modelId="{B6485323-E0E1-48A6-BDC4-099E7BB8D827}" type="pres">
      <dgm:prSet presAssocID="{9659629C-138F-434A-91DB-B734F25AC7BA}" presName="spaceBetweenRectangles" presStyleCnt="0"/>
      <dgm:spPr/>
    </dgm:pt>
    <dgm:pt modelId="{E653E311-AB69-4E3B-83D3-15E1F002692F}" type="pres">
      <dgm:prSet presAssocID="{59F3AA8C-F6BB-4A7A-A006-406DA60A7043}" presName="parentLin" presStyleCnt="0"/>
      <dgm:spPr/>
    </dgm:pt>
    <dgm:pt modelId="{FE0CEF08-4350-4BAB-B0AB-A30DF6D76D8A}" type="pres">
      <dgm:prSet presAssocID="{59F3AA8C-F6BB-4A7A-A006-406DA60A7043}" presName="parentLeftMargin" presStyleLbl="node1" presStyleIdx="3" presStyleCnt="6"/>
      <dgm:spPr/>
    </dgm:pt>
    <dgm:pt modelId="{6CC0A51F-3EFE-435E-AE10-B61A3B9DEC1D}" type="pres">
      <dgm:prSet presAssocID="{59F3AA8C-F6BB-4A7A-A006-406DA60A7043}" presName="parentText" presStyleLbl="node1" presStyleIdx="4" presStyleCnt="6">
        <dgm:presLayoutVars>
          <dgm:chMax val="0"/>
          <dgm:bulletEnabled val="1"/>
        </dgm:presLayoutVars>
      </dgm:prSet>
      <dgm:spPr/>
    </dgm:pt>
    <dgm:pt modelId="{21A3C26E-1A2D-4459-AE52-271907104157}" type="pres">
      <dgm:prSet presAssocID="{59F3AA8C-F6BB-4A7A-A006-406DA60A7043}" presName="negativeSpace" presStyleCnt="0"/>
      <dgm:spPr/>
    </dgm:pt>
    <dgm:pt modelId="{10F33B60-9085-4F01-A706-0F8ADEA815DB}" type="pres">
      <dgm:prSet presAssocID="{59F3AA8C-F6BB-4A7A-A006-406DA60A7043}" presName="childText" presStyleLbl="conFgAcc1" presStyleIdx="4" presStyleCnt="6">
        <dgm:presLayoutVars>
          <dgm:bulletEnabled val="1"/>
        </dgm:presLayoutVars>
      </dgm:prSet>
      <dgm:spPr/>
    </dgm:pt>
    <dgm:pt modelId="{F110732F-052A-40E9-BE0B-321A25E3EDD7}" type="pres">
      <dgm:prSet presAssocID="{B700B2EB-AE35-4FB1-885A-42B1D3C97CE7}" presName="spaceBetweenRectangles" presStyleCnt="0"/>
      <dgm:spPr/>
    </dgm:pt>
    <dgm:pt modelId="{07BEC322-42E8-4680-9F84-E87E15859ABE}" type="pres">
      <dgm:prSet presAssocID="{29F741F5-78DE-4732-A3BC-01E653815FFA}" presName="parentLin" presStyleCnt="0"/>
      <dgm:spPr/>
    </dgm:pt>
    <dgm:pt modelId="{3D4D698D-A863-4E56-BCC1-128F58A3B3CD}" type="pres">
      <dgm:prSet presAssocID="{29F741F5-78DE-4732-A3BC-01E653815FFA}" presName="parentLeftMargin" presStyleLbl="node1" presStyleIdx="4" presStyleCnt="6"/>
      <dgm:spPr/>
    </dgm:pt>
    <dgm:pt modelId="{D6E6FBFF-55BE-413D-A344-1B38EDD6C434}" type="pres">
      <dgm:prSet presAssocID="{29F741F5-78DE-4732-A3BC-01E653815FFA}" presName="parentText" presStyleLbl="node1" presStyleIdx="5" presStyleCnt="6">
        <dgm:presLayoutVars>
          <dgm:chMax val="0"/>
          <dgm:bulletEnabled val="1"/>
        </dgm:presLayoutVars>
      </dgm:prSet>
      <dgm:spPr/>
    </dgm:pt>
    <dgm:pt modelId="{06EA079A-8C10-4714-9177-5C0ADD26E2D4}" type="pres">
      <dgm:prSet presAssocID="{29F741F5-78DE-4732-A3BC-01E653815FFA}" presName="negativeSpace" presStyleCnt="0"/>
      <dgm:spPr/>
    </dgm:pt>
    <dgm:pt modelId="{12FD689C-70BC-4E64-8E49-F006820B0A66}" type="pres">
      <dgm:prSet presAssocID="{29F741F5-78DE-4732-A3BC-01E653815FFA}" presName="childText" presStyleLbl="conFgAcc1" presStyleIdx="5" presStyleCnt="6">
        <dgm:presLayoutVars>
          <dgm:bulletEnabled val="1"/>
        </dgm:presLayoutVars>
      </dgm:prSet>
      <dgm:spPr/>
    </dgm:pt>
  </dgm:ptLst>
  <dgm:cxnLst>
    <dgm:cxn modelId="{8CF91011-5BF2-49E2-B1A9-2486E918CB92}" srcId="{0AEB4292-654D-4DCE-A078-08AD3BD557D9}" destId="{682CE603-1066-4ECF-8FD6-7340EDFB985F}" srcOrd="3" destOrd="0" parTransId="{307E515F-8F78-44B5-AE2B-AE4FDDC3CCE3}" sibTransId="{9659629C-138F-434A-91DB-B734F25AC7BA}"/>
    <dgm:cxn modelId="{EA95361E-2B72-4A93-BC64-80CEE0A39E86}" type="presOf" srcId="{59F3AA8C-F6BB-4A7A-A006-406DA60A7043}" destId="{6CC0A51F-3EFE-435E-AE10-B61A3B9DEC1D}" srcOrd="1" destOrd="0" presId="urn:microsoft.com/office/officeart/2005/8/layout/list1"/>
    <dgm:cxn modelId="{81AB852B-30F2-47ED-A7D7-8E9694C90A40}" type="presOf" srcId="{834803F3-8FBC-4CE3-9705-C8250F2E2FE2}" destId="{C268EAA8-C937-4297-8D02-1FBCA9AF5BB2}" srcOrd="0" destOrd="0" presId="urn:microsoft.com/office/officeart/2005/8/layout/list1"/>
    <dgm:cxn modelId="{33F86752-089F-4225-841D-5B8CAA6CDBCB}" type="presOf" srcId="{682CE603-1066-4ECF-8FD6-7340EDFB985F}" destId="{D9F89B7D-3AA1-4E3C-AC2D-8DA73762D2FC}" srcOrd="0" destOrd="0" presId="urn:microsoft.com/office/officeart/2005/8/layout/list1"/>
    <dgm:cxn modelId="{77707054-2790-496C-BE7D-D070F1E3A987}" srcId="{0AEB4292-654D-4DCE-A078-08AD3BD557D9}" destId="{9E3555EE-77E4-4CF0-9D8D-AD5E60BD38EF}" srcOrd="1" destOrd="0" parTransId="{058D8866-4F11-4587-ACBE-B6EFD8415289}" sibTransId="{E72FB916-5EAE-4623-B827-E667B8B376D4}"/>
    <dgm:cxn modelId="{C4F07875-E642-4084-BAB7-2677BF561632}" type="presOf" srcId="{9BD7E4D5-97F1-460B-B99A-7305CFA268EA}" destId="{A696CC5F-69D4-42AC-93E2-374183956217}" srcOrd="1" destOrd="0" presId="urn:microsoft.com/office/officeart/2005/8/layout/list1"/>
    <dgm:cxn modelId="{7D6B5476-4893-4196-98EE-BD3B0931B236}" type="presOf" srcId="{0AEB4292-654D-4DCE-A078-08AD3BD557D9}" destId="{B03804F1-757A-468E-A51E-D1FEF4178F0B}" srcOrd="0" destOrd="0" presId="urn:microsoft.com/office/officeart/2005/8/layout/list1"/>
    <dgm:cxn modelId="{CFEF6458-5542-4146-BECB-EBC1D8CC498E}" type="presOf" srcId="{682CE603-1066-4ECF-8FD6-7340EDFB985F}" destId="{05453343-B423-4EF6-B617-1F591344FE09}" srcOrd="1" destOrd="0" presId="urn:microsoft.com/office/officeart/2005/8/layout/list1"/>
    <dgm:cxn modelId="{2EBDB678-C060-46CF-9E52-12CE59D82414}" type="presOf" srcId="{9BD7E4D5-97F1-460B-B99A-7305CFA268EA}" destId="{4B37A6F9-08B4-4581-88B7-B8E5858E8F3B}" srcOrd="0" destOrd="0" presId="urn:microsoft.com/office/officeart/2005/8/layout/list1"/>
    <dgm:cxn modelId="{7450B287-6F53-40FF-9EC1-6CDC2D2B0BF1}" type="presOf" srcId="{9E3555EE-77E4-4CF0-9D8D-AD5E60BD38EF}" destId="{95876C33-82AD-41DB-AB87-63D561F94046}" srcOrd="0" destOrd="0" presId="urn:microsoft.com/office/officeart/2005/8/layout/list1"/>
    <dgm:cxn modelId="{A3511FA2-977C-4E20-8AB9-FB5BF17DCEB5}" srcId="{0AEB4292-654D-4DCE-A078-08AD3BD557D9}" destId="{59F3AA8C-F6BB-4A7A-A006-406DA60A7043}" srcOrd="4" destOrd="0" parTransId="{7B4328B8-0C29-49BD-B211-F022148C7ACA}" sibTransId="{B700B2EB-AE35-4FB1-885A-42B1D3C97CE7}"/>
    <dgm:cxn modelId="{8617BCB1-00A5-49B1-8AD4-2DA89E4B5A59}" type="presOf" srcId="{29F741F5-78DE-4732-A3BC-01E653815FFA}" destId="{D6E6FBFF-55BE-413D-A344-1B38EDD6C434}" srcOrd="1" destOrd="0" presId="urn:microsoft.com/office/officeart/2005/8/layout/list1"/>
    <dgm:cxn modelId="{21A030C7-F4AD-4980-B74F-4412C9F1D624}" type="presOf" srcId="{29F741F5-78DE-4732-A3BC-01E653815FFA}" destId="{3D4D698D-A863-4E56-BCC1-128F58A3B3CD}" srcOrd="0" destOrd="0" presId="urn:microsoft.com/office/officeart/2005/8/layout/list1"/>
    <dgm:cxn modelId="{738EB3E8-052F-4528-87FE-94635779B013}" type="presOf" srcId="{59F3AA8C-F6BB-4A7A-A006-406DA60A7043}" destId="{FE0CEF08-4350-4BAB-B0AB-A30DF6D76D8A}" srcOrd="0" destOrd="0" presId="urn:microsoft.com/office/officeart/2005/8/layout/list1"/>
    <dgm:cxn modelId="{C88FBAEC-9EF2-4EA2-8CCE-A349CED5E343}" type="presOf" srcId="{9E3555EE-77E4-4CF0-9D8D-AD5E60BD38EF}" destId="{DB9B21ED-959B-4506-B6E0-DC2DBBA3D40C}" srcOrd="1" destOrd="0" presId="urn:microsoft.com/office/officeart/2005/8/layout/list1"/>
    <dgm:cxn modelId="{9EA6E2EF-B6BB-41CB-B1A5-686E0AF9372A}" type="presOf" srcId="{834803F3-8FBC-4CE3-9705-C8250F2E2FE2}" destId="{2F188F55-2975-404E-A1F3-F591F5243DF8}" srcOrd="1" destOrd="0" presId="urn:microsoft.com/office/officeart/2005/8/layout/list1"/>
    <dgm:cxn modelId="{C6E4E6F5-C343-4712-96F2-284AF7B80BB1}" srcId="{0AEB4292-654D-4DCE-A078-08AD3BD557D9}" destId="{29F741F5-78DE-4732-A3BC-01E653815FFA}" srcOrd="5" destOrd="0" parTransId="{C2F13DEC-D1DB-43DF-9C50-75D7075F6DC4}" sibTransId="{6BCED929-82F2-496A-B91D-895DC095BECE}"/>
    <dgm:cxn modelId="{3A4BD3F7-C5D3-4221-B1E7-B58B6DD7488C}" srcId="{0AEB4292-654D-4DCE-A078-08AD3BD557D9}" destId="{834803F3-8FBC-4CE3-9705-C8250F2E2FE2}" srcOrd="0" destOrd="0" parTransId="{07E740F7-E4AB-47DA-918B-E4280E5799EE}" sibTransId="{606F7FF2-3FD3-4FF2-9D6C-69D3D85E78E5}"/>
    <dgm:cxn modelId="{B2A945F8-8AA5-43B6-99FB-3FD21242B204}" srcId="{0AEB4292-654D-4DCE-A078-08AD3BD557D9}" destId="{9BD7E4D5-97F1-460B-B99A-7305CFA268EA}" srcOrd="2" destOrd="0" parTransId="{5268FC75-4DA2-4F21-993E-1DFA333013F6}" sibTransId="{99B70567-30AC-460B-B84A-F7D684CA3949}"/>
    <dgm:cxn modelId="{BBA9E851-3551-4A91-AAAC-EECB34AD98DE}" type="presParOf" srcId="{B03804F1-757A-468E-A51E-D1FEF4178F0B}" destId="{009834AE-A540-4913-8800-E412A08FE766}" srcOrd="0" destOrd="0" presId="urn:microsoft.com/office/officeart/2005/8/layout/list1"/>
    <dgm:cxn modelId="{264F30B4-DF20-4153-83DA-86B12BE74AF8}" type="presParOf" srcId="{009834AE-A540-4913-8800-E412A08FE766}" destId="{C268EAA8-C937-4297-8D02-1FBCA9AF5BB2}" srcOrd="0" destOrd="0" presId="urn:microsoft.com/office/officeart/2005/8/layout/list1"/>
    <dgm:cxn modelId="{F1044956-F36E-4611-B8F0-624B3DDF8E20}" type="presParOf" srcId="{009834AE-A540-4913-8800-E412A08FE766}" destId="{2F188F55-2975-404E-A1F3-F591F5243DF8}" srcOrd="1" destOrd="0" presId="urn:microsoft.com/office/officeart/2005/8/layout/list1"/>
    <dgm:cxn modelId="{28ADCFFC-5685-4417-B8F6-6671BB35327B}" type="presParOf" srcId="{B03804F1-757A-468E-A51E-D1FEF4178F0B}" destId="{EBE51B27-E9EE-4068-A4F0-6705B5CB7503}" srcOrd="1" destOrd="0" presId="urn:microsoft.com/office/officeart/2005/8/layout/list1"/>
    <dgm:cxn modelId="{BCC8ADC3-D5C8-41B1-ACDC-CBA7F5B0269A}" type="presParOf" srcId="{B03804F1-757A-468E-A51E-D1FEF4178F0B}" destId="{E2DB79E1-50A0-4D2A-83EF-889B953B0BDF}" srcOrd="2" destOrd="0" presId="urn:microsoft.com/office/officeart/2005/8/layout/list1"/>
    <dgm:cxn modelId="{53365EDD-AB22-4BA0-808F-5B3C76F77A54}" type="presParOf" srcId="{B03804F1-757A-468E-A51E-D1FEF4178F0B}" destId="{996AB6EE-3768-4087-8771-A4F7BFFD4CB3}" srcOrd="3" destOrd="0" presId="urn:microsoft.com/office/officeart/2005/8/layout/list1"/>
    <dgm:cxn modelId="{A233D6F4-A359-452B-B0A8-13CB6CDAC8B7}" type="presParOf" srcId="{B03804F1-757A-468E-A51E-D1FEF4178F0B}" destId="{B3676A4D-2BB7-491E-9685-5C6E18C031E2}" srcOrd="4" destOrd="0" presId="urn:microsoft.com/office/officeart/2005/8/layout/list1"/>
    <dgm:cxn modelId="{513A0AB6-3A57-4F70-B653-D11C6AA565EE}" type="presParOf" srcId="{B3676A4D-2BB7-491E-9685-5C6E18C031E2}" destId="{95876C33-82AD-41DB-AB87-63D561F94046}" srcOrd="0" destOrd="0" presId="urn:microsoft.com/office/officeart/2005/8/layout/list1"/>
    <dgm:cxn modelId="{85D6F390-80FD-4A6C-B87F-0D9CE5CE8B2D}" type="presParOf" srcId="{B3676A4D-2BB7-491E-9685-5C6E18C031E2}" destId="{DB9B21ED-959B-4506-B6E0-DC2DBBA3D40C}" srcOrd="1" destOrd="0" presId="urn:microsoft.com/office/officeart/2005/8/layout/list1"/>
    <dgm:cxn modelId="{1055FD93-8A0E-4D7E-B522-343FA8987275}" type="presParOf" srcId="{B03804F1-757A-468E-A51E-D1FEF4178F0B}" destId="{F3B5A512-1D36-4C2C-8CAB-EC941F9F51C5}" srcOrd="5" destOrd="0" presId="urn:microsoft.com/office/officeart/2005/8/layout/list1"/>
    <dgm:cxn modelId="{DBE9F45C-97A7-46D7-A4AA-399CA6D011CB}" type="presParOf" srcId="{B03804F1-757A-468E-A51E-D1FEF4178F0B}" destId="{5BB8022B-FFB5-405F-A281-064ABA14A161}" srcOrd="6" destOrd="0" presId="urn:microsoft.com/office/officeart/2005/8/layout/list1"/>
    <dgm:cxn modelId="{01E0A1AB-EC9E-483C-9376-5C85172CCAC4}" type="presParOf" srcId="{B03804F1-757A-468E-A51E-D1FEF4178F0B}" destId="{349216C5-CF63-4711-8174-B84D6D998730}" srcOrd="7" destOrd="0" presId="urn:microsoft.com/office/officeart/2005/8/layout/list1"/>
    <dgm:cxn modelId="{A52C6106-AE3C-4420-B2DB-576112C69D42}" type="presParOf" srcId="{B03804F1-757A-468E-A51E-D1FEF4178F0B}" destId="{6400711D-673A-4826-AF4D-69609E7294CF}" srcOrd="8" destOrd="0" presId="urn:microsoft.com/office/officeart/2005/8/layout/list1"/>
    <dgm:cxn modelId="{06D3E353-AABC-4986-8FC5-996A8EC5321B}" type="presParOf" srcId="{6400711D-673A-4826-AF4D-69609E7294CF}" destId="{4B37A6F9-08B4-4581-88B7-B8E5858E8F3B}" srcOrd="0" destOrd="0" presId="urn:microsoft.com/office/officeart/2005/8/layout/list1"/>
    <dgm:cxn modelId="{36DEE5FA-1FA1-4D33-BFFB-D8DA416856A0}" type="presParOf" srcId="{6400711D-673A-4826-AF4D-69609E7294CF}" destId="{A696CC5F-69D4-42AC-93E2-374183956217}" srcOrd="1" destOrd="0" presId="urn:microsoft.com/office/officeart/2005/8/layout/list1"/>
    <dgm:cxn modelId="{BE2D0D6D-F9C2-4107-9B27-8C84A6DD92F0}" type="presParOf" srcId="{B03804F1-757A-468E-A51E-D1FEF4178F0B}" destId="{288D0842-E29B-488E-9BB2-D10B32BD6000}" srcOrd="9" destOrd="0" presId="urn:microsoft.com/office/officeart/2005/8/layout/list1"/>
    <dgm:cxn modelId="{F28B83AB-7428-4ED8-B3C4-07CF82434FC9}" type="presParOf" srcId="{B03804F1-757A-468E-A51E-D1FEF4178F0B}" destId="{BBA3FEA2-3184-4951-A1FF-2E16716817C6}" srcOrd="10" destOrd="0" presId="urn:microsoft.com/office/officeart/2005/8/layout/list1"/>
    <dgm:cxn modelId="{F524C892-B4BA-431E-B73C-9D7CA78633C2}" type="presParOf" srcId="{B03804F1-757A-468E-A51E-D1FEF4178F0B}" destId="{5AFDD0FB-1AA7-42C9-9868-7B53ABF644D2}" srcOrd="11" destOrd="0" presId="urn:microsoft.com/office/officeart/2005/8/layout/list1"/>
    <dgm:cxn modelId="{0AC560B7-90FB-4CDE-AEFB-E7FADA460245}" type="presParOf" srcId="{B03804F1-757A-468E-A51E-D1FEF4178F0B}" destId="{8169C15A-595C-4F26-85EE-27E95D6FAD82}" srcOrd="12" destOrd="0" presId="urn:microsoft.com/office/officeart/2005/8/layout/list1"/>
    <dgm:cxn modelId="{BCD14152-A61F-482D-B307-C380BEA7E5C3}" type="presParOf" srcId="{8169C15A-595C-4F26-85EE-27E95D6FAD82}" destId="{D9F89B7D-3AA1-4E3C-AC2D-8DA73762D2FC}" srcOrd="0" destOrd="0" presId="urn:microsoft.com/office/officeart/2005/8/layout/list1"/>
    <dgm:cxn modelId="{24C34630-EA44-4FF0-8C7B-C6314B043C1B}" type="presParOf" srcId="{8169C15A-595C-4F26-85EE-27E95D6FAD82}" destId="{05453343-B423-4EF6-B617-1F591344FE09}" srcOrd="1" destOrd="0" presId="urn:microsoft.com/office/officeart/2005/8/layout/list1"/>
    <dgm:cxn modelId="{9220A735-5141-4A33-9ACC-9A469199C900}" type="presParOf" srcId="{B03804F1-757A-468E-A51E-D1FEF4178F0B}" destId="{AEDBBB7D-61FD-45D9-A784-977B78A1AA64}" srcOrd="13" destOrd="0" presId="urn:microsoft.com/office/officeart/2005/8/layout/list1"/>
    <dgm:cxn modelId="{61F2367D-D82D-4326-8217-25B1E8AA8B5A}" type="presParOf" srcId="{B03804F1-757A-468E-A51E-D1FEF4178F0B}" destId="{9A1F98D7-085D-432E-BA31-1AF97C3C0DD2}" srcOrd="14" destOrd="0" presId="urn:microsoft.com/office/officeart/2005/8/layout/list1"/>
    <dgm:cxn modelId="{81B926BA-9164-4C12-B25F-91127D8169B6}" type="presParOf" srcId="{B03804F1-757A-468E-A51E-D1FEF4178F0B}" destId="{B6485323-E0E1-48A6-BDC4-099E7BB8D827}" srcOrd="15" destOrd="0" presId="urn:microsoft.com/office/officeart/2005/8/layout/list1"/>
    <dgm:cxn modelId="{BBC0D417-CD40-4DB1-8363-A11231B37058}" type="presParOf" srcId="{B03804F1-757A-468E-A51E-D1FEF4178F0B}" destId="{E653E311-AB69-4E3B-83D3-15E1F002692F}" srcOrd="16" destOrd="0" presId="urn:microsoft.com/office/officeart/2005/8/layout/list1"/>
    <dgm:cxn modelId="{79D1089C-F6F5-451E-BF0D-AE2BCA09829B}" type="presParOf" srcId="{E653E311-AB69-4E3B-83D3-15E1F002692F}" destId="{FE0CEF08-4350-4BAB-B0AB-A30DF6D76D8A}" srcOrd="0" destOrd="0" presId="urn:microsoft.com/office/officeart/2005/8/layout/list1"/>
    <dgm:cxn modelId="{5AE45EDF-6407-4AEC-9BEF-5563077E56A4}" type="presParOf" srcId="{E653E311-AB69-4E3B-83D3-15E1F002692F}" destId="{6CC0A51F-3EFE-435E-AE10-B61A3B9DEC1D}" srcOrd="1" destOrd="0" presId="urn:microsoft.com/office/officeart/2005/8/layout/list1"/>
    <dgm:cxn modelId="{308EC792-B069-4A5F-B1DD-DA6B6715C4C8}" type="presParOf" srcId="{B03804F1-757A-468E-A51E-D1FEF4178F0B}" destId="{21A3C26E-1A2D-4459-AE52-271907104157}" srcOrd="17" destOrd="0" presId="urn:microsoft.com/office/officeart/2005/8/layout/list1"/>
    <dgm:cxn modelId="{B72691F7-2A2D-4870-B67B-EE78B5780DEE}" type="presParOf" srcId="{B03804F1-757A-468E-A51E-D1FEF4178F0B}" destId="{10F33B60-9085-4F01-A706-0F8ADEA815DB}" srcOrd="18" destOrd="0" presId="urn:microsoft.com/office/officeart/2005/8/layout/list1"/>
    <dgm:cxn modelId="{A6680A37-0D80-412A-B2C8-CA0C67FC6B92}" type="presParOf" srcId="{B03804F1-757A-468E-A51E-D1FEF4178F0B}" destId="{F110732F-052A-40E9-BE0B-321A25E3EDD7}" srcOrd="19" destOrd="0" presId="urn:microsoft.com/office/officeart/2005/8/layout/list1"/>
    <dgm:cxn modelId="{360A731C-7122-4261-A7AC-2621A23889C0}" type="presParOf" srcId="{B03804F1-757A-468E-A51E-D1FEF4178F0B}" destId="{07BEC322-42E8-4680-9F84-E87E15859ABE}" srcOrd="20" destOrd="0" presId="urn:microsoft.com/office/officeart/2005/8/layout/list1"/>
    <dgm:cxn modelId="{5F49E7DA-E55E-4D1C-ADB4-35370B153194}" type="presParOf" srcId="{07BEC322-42E8-4680-9F84-E87E15859ABE}" destId="{3D4D698D-A863-4E56-BCC1-128F58A3B3CD}" srcOrd="0" destOrd="0" presId="urn:microsoft.com/office/officeart/2005/8/layout/list1"/>
    <dgm:cxn modelId="{57BC5408-9E73-40E4-A0F4-6E078DD93B9C}" type="presParOf" srcId="{07BEC322-42E8-4680-9F84-E87E15859ABE}" destId="{D6E6FBFF-55BE-413D-A344-1B38EDD6C434}" srcOrd="1" destOrd="0" presId="urn:microsoft.com/office/officeart/2005/8/layout/list1"/>
    <dgm:cxn modelId="{2AB5E51F-1FA6-4214-8C5E-CC80B501E601}" type="presParOf" srcId="{B03804F1-757A-468E-A51E-D1FEF4178F0B}" destId="{06EA079A-8C10-4714-9177-5C0ADD26E2D4}" srcOrd="21" destOrd="0" presId="urn:microsoft.com/office/officeart/2005/8/layout/list1"/>
    <dgm:cxn modelId="{1E465F31-89F6-49C5-8D7A-149E46A39B2A}" type="presParOf" srcId="{B03804F1-757A-468E-A51E-D1FEF4178F0B}" destId="{12FD689C-70BC-4E64-8E49-F006820B0A66}"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DB79E1-50A0-4D2A-83EF-889B953B0BDF}">
      <dsp:nvSpPr>
        <dsp:cNvPr id="0" name=""/>
        <dsp:cNvSpPr/>
      </dsp:nvSpPr>
      <dsp:spPr>
        <a:xfrm>
          <a:off x="0" y="326284"/>
          <a:ext cx="7686998"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F188F55-2975-404E-A1F3-F591F5243DF8}">
      <dsp:nvSpPr>
        <dsp:cNvPr id="0" name=""/>
        <dsp:cNvSpPr/>
      </dsp:nvSpPr>
      <dsp:spPr>
        <a:xfrm>
          <a:off x="384349" y="119644"/>
          <a:ext cx="5380898"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385" tIns="0" rIns="203385" bIns="0" numCol="1" spcCol="1270" anchor="ctr" anchorCtr="0">
          <a:noAutofit/>
        </a:bodyPr>
        <a:lstStyle/>
        <a:p>
          <a:pPr marL="0" lvl="0" indent="0" algn="l" defTabSz="889000">
            <a:lnSpc>
              <a:spcPct val="90000"/>
            </a:lnSpc>
            <a:spcBef>
              <a:spcPct val="0"/>
            </a:spcBef>
            <a:spcAft>
              <a:spcPct val="35000"/>
            </a:spcAft>
            <a:buNone/>
          </a:pPr>
          <a:r>
            <a:rPr lang="en-US" sz="2000" kern="1200" dirty="0"/>
            <a:t>R&amp;D Strategy &amp; Governance</a:t>
          </a:r>
          <a:endParaRPr lang="en-IN" sz="2000" kern="1200" dirty="0"/>
        </a:p>
      </dsp:txBody>
      <dsp:txXfrm>
        <a:off x="404524" y="139819"/>
        <a:ext cx="5340548" cy="372930"/>
      </dsp:txXfrm>
    </dsp:sp>
    <dsp:sp modelId="{5BB8022B-FFB5-405F-A281-064ABA14A161}">
      <dsp:nvSpPr>
        <dsp:cNvPr id="0" name=""/>
        <dsp:cNvSpPr/>
      </dsp:nvSpPr>
      <dsp:spPr>
        <a:xfrm>
          <a:off x="0" y="961324"/>
          <a:ext cx="7686998"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9B21ED-959B-4506-B6E0-DC2DBBA3D40C}">
      <dsp:nvSpPr>
        <dsp:cNvPr id="0" name=""/>
        <dsp:cNvSpPr/>
      </dsp:nvSpPr>
      <dsp:spPr>
        <a:xfrm>
          <a:off x="384349" y="754684"/>
          <a:ext cx="5380898"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385" tIns="0" rIns="203385" bIns="0" numCol="1" spcCol="1270" anchor="ctr" anchorCtr="0">
          <a:noAutofit/>
        </a:bodyPr>
        <a:lstStyle/>
        <a:p>
          <a:pPr marL="0" lvl="0" indent="0" algn="l" defTabSz="889000">
            <a:lnSpc>
              <a:spcPct val="90000"/>
            </a:lnSpc>
            <a:spcBef>
              <a:spcPct val="0"/>
            </a:spcBef>
            <a:spcAft>
              <a:spcPct val="35000"/>
            </a:spcAft>
            <a:buNone/>
          </a:pPr>
          <a:r>
            <a:rPr lang="en-US" sz="2000" kern="1200"/>
            <a:t>Investment &amp; Capital Efficiency</a:t>
          </a:r>
          <a:endParaRPr lang="en-IN" sz="2000" kern="1200"/>
        </a:p>
      </dsp:txBody>
      <dsp:txXfrm>
        <a:off x="404524" y="774859"/>
        <a:ext cx="5340548" cy="372930"/>
      </dsp:txXfrm>
    </dsp:sp>
    <dsp:sp modelId="{BBA3FEA2-3184-4951-A1FF-2E16716817C6}">
      <dsp:nvSpPr>
        <dsp:cNvPr id="0" name=""/>
        <dsp:cNvSpPr/>
      </dsp:nvSpPr>
      <dsp:spPr>
        <a:xfrm>
          <a:off x="0" y="1596364"/>
          <a:ext cx="7686998"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696CC5F-69D4-42AC-93E2-374183956217}">
      <dsp:nvSpPr>
        <dsp:cNvPr id="0" name=""/>
        <dsp:cNvSpPr/>
      </dsp:nvSpPr>
      <dsp:spPr>
        <a:xfrm>
          <a:off x="384349" y="1389724"/>
          <a:ext cx="5380898"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385" tIns="0" rIns="203385" bIns="0" numCol="1" spcCol="1270" anchor="ctr" anchorCtr="0">
          <a:noAutofit/>
        </a:bodyPr>
        <a:lstStyle/>
        <a:p>
          <a:pPr marL="0" lvl="0" indent="0" algn="l" defTabSz="889000">
            <a:lnSpc>
              <a:spcPct val="90000"/>
            </a:lnSpc>
            <a:spcBef>
              <a:spcPct val="0"/>
            </a:spcBef>
            <a:spcAft>
              <a:spcPct val="35000"/>
            </a:spcAft>
            <a:buNone/>
          </a:pPr>
          <a:r>
            <a:rPr lang="en-US" sz="2000" kern="1200"/>
            <a:t>Technology Depth &amp; IP Creation</a:t>
          </a:r>
          <a:endParaRPr lang="en-IN" sz="2000" kern="1200"/>
        </a:p>
      </dsp:txBody>
      <dsp:txXfrm>
        <a:off x="404524" y="1409899"/>
        <a:ext cx="5340548" cy="372930"/>
      </dsp:txXfrm>
    </dsp:sp>
    <dsp:sp modelId="{9A1F98D7-085D-432E-BA31-1AF97C3C0DD2}">
      <dsp:nvSpPr>
        <dsp:cNvPr id="0" name=""/>
        <dsp:cNvSpPr/>
      </dsp:nvSpPr>
      <dsp:spPr>
        <a:xfrm>
          <a:off x="0" y="2231404"/>
          <a:ext cx="7686998"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5453343-B423-4EF6-B617-1F591344FE09}">
      <dsp:nvSpPr>
        <dsp:cNvPr id="0" name=""/>
        <dsp:cNvSpPr/>
      </dsp:nvSpPr>
      <dsp:spPr>
        <a:xfrm>
          <a:off x="384349" y="2024764"/>
          <a:ext cx="5380898"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385" tIns="0" rIns="203385" bIns="0" numCol="1" spcCol="1270" anchor="ctr" anchorCtr="0">
          <a:noAutofit/>
        </a:bodyPr>
        <a:lstStyle/>
        <a:p>
          <a:pPr marL="0" lvl="0" indent="0" algn="l" defTabSz="889000">
            <a:lnSpc>
              <a:spcPct val="90000"/>
            </a:lnSpc>
            <a:spcBef>
              <a:spcPct val="0"/>
            </a:spcBef>
            <a:spcAft>
              <a:spcPct val="35000"/>
            </a:spcAft>
            <a:buNone/>
          </a:pPr>
          <a:r>
            <a:rPr lang="en-US" sz="2000" kern="1200"/>
            <a:t>Commercialization &amp; Industrial Impact</a:t>
          </a:r>
          <a:endParaRPr lang="en-IN" sz="2000" kern="1200"/>
        </a:p>
      </dsp:txBody>
      <dsp:txXfrm>
        <a:off x="404524" y="2044939"/>
        <a:ext cx="5340548" cy="372930"/>
      </dsp:txXfrm>
    </dsp:sp>
    <dsp:sp modelId="{10F33B60-9085-4F01-A706-0F8ADEA815DB}">
      <dsp:nvSpPr>
        <dsp:cNvPr id="0" name=""/>
        <dsp:cNvSpPr/>
      </dsp:nvSpPr>
      <dsp:spPr>
        <a:xfrm>
          <a:off x="0" y="2866444"/>
          <a:ext cx="7686998"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CC0A51F-3EFE-435E-AE10-B61A3B9DEC1D}">
      <dsp:nvSpPr>
        <dsp:cNvPr id="0" name=""/>
        <dsp:cNvSpPr/>
      </dsp:nvSpPr>
      <dsp:spPr>
        <a:xfrm>
          <a:off x="384349" y="2659804"/>
          <a:ext cx="5380898"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385" tIns="0" rIns="203385" bIns="0" numCol="1" spcCol="1270" anchor="ctr" anchorCtr="0">
          <a:noAutofit/>
        </a:bodyPr>
        <a:lstStyle/>
        <a:p>
          <a:pPr marL="0" lvl="0" indent="0" algn="l" defTabSz="889000">
            <a:lnSpc>
              <a:spcPct val="90000"/>
            </a:lnSpc>
            <a:spcBef>
              <a:spcPct val="0"/>
            </a:spcBef>
            <a:spcAft>
              <a:spcPct val="35000"/>
            </a:spcAft>
            <a:buNone/>
          </a:pPr>
          <a:r>
            <a:rPr lang="en-US" sz="2000" kern="1200"/>
            <a:t>Collaboration &amp; Ecosystem Integration</a:t>
          </a:r>
          <a:endParaRPr lang="en-IN" sz="2000" kern="1200"/>
        </a:p>
      </dsp:txBody>
      <dsp:txXfrm>
        <a:off x="404524" y="2679979"/>
        <a:ext cx="5340548" cy="372930"/>
      </dsp:txXfrm>
    </dsp:sp>
    <dsp:sp modelId="{12FD689C-70BC-4E64-8E49-F006820B0A66}">
      <dsp:nvSpPr>
        <dsp:cNvPr id="0" name=""/>
        <dsp:cNvSpPr/>
      </dsp:nvSpPr>
      <dsp:spPr>
        <a:xfrm>
          <a:off x="0" y="3501484"/>
          <a:ext cx="7686998"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6E6FBFF-55BE-413D-A344-1B38EDD6C434}">
      <dsp:nvSpPr>
        <dsp:cNvPr id="0" name=""/>
        <dsp:cNvSpPr/>
      </dsp:nvSpPr>
      <dsp:spPr>
        <a:xfrm>
          <a:off x="384349" y="3294844"/>
          <a:ext cx="5380898"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385" tIns="0" rIns="203385" bIns="0" numCol="1" spcCol="1270" anchor="ctr" anchorCtr="0">
          <a:noAutofit/>
        </a:bodyPr>
        <a:lstStyle/>
        <a:p>
          <a:pPr marL="0" lvl="0" indent="0" algn="l" defTabSz="889000">
            <a:lnSpc>
              <a:spcPct val="90000"/>
            </a:lnSpc>
            <a:spcBef>
              <a:spcPct val="0"/>
            </a:spcBef>
            <a:spcAft>
              <a:spcPct val="35000"/>
            </a:spcAft>
            <a:buNone/>
          </a:pPr>
          <a:r>
            <a:rPr lang="en-US" sz="2000" kern="1200"/>
            <a:t>Talent &amp; Capability Development</a:t>
          </a:r>
          <a:endParaRPr lang="en-IN" sz="2000" kern="1200"/>
        </a:p>
      </dsp:txBody>
      <dsp:txXfrm>
        <a:off x="404524" y="3315019"/>
        <a:ext cx="5340548" cy="37293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AE72A9-67A2-4FB1-BBF6-740F2C2EAABB}"/>
              </a:ext>
            </a:extLst>
          </p:cNvPr>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27B748C-466C-45D8-970C-D4FB4FE80CD4}"/>
              </a:ext>
            </a:extLst>
          </p:cNvPr>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058ABBF3-49A8-4B3F-9773-22E67695BB12}" type="datetimeFigureOut">
              <a:rPr lang="en-US" smtClean="0"/>
              <a:t>3/25/2026</a:t>
            </a:fld>
            <a:endParaRPr lang="en-US" dirty="0"/>
          </a:p>
        </p:txBody>
      </p:sp>
      <p:sp>
        <p:nvSpPr>
          <p:cNvPr id="4" name="Footer Placeholder 3">
            <a:extLst>
              <a:ext uri="{FF2B5EF4-FFF2-40B4-BE49-F238E27FC236}">
                <a16:creationId xmlns:a16="http://schemas.microsoft.com/office/drawing/2014/main" id="{EAA8C23F-271A-4B7C-87EC-108046165C72}"/>
              </a:ext>
            </a:extLst>
          </p:cNvPr>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3E7ABF6-4152-4126-AC20-23B44A3111A4}"/>
              </a:ext>
            </a:extLst>
          </p:cNvPr>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BBEB6193-5AA7-489B-8575-00593FC261DE}" type="slidenum">
              <a:rPr lang="en-US" smtClean="0"/>
              <a:t>‹#›</a:t>
            </a:fld>
            <a:endParaRPr lang="en-US" dirty="0"/>
          </a:p>
        </p:txBody>
      </p:sp>
    </p:spTree>
    <p:extLst>
      <p:ext uri="{BB962C8B-B14F-4D97-AF65-F5344CB8AC3E}">
        <p14:creationId xmlns:p14="http://schemas.microsoft.com/office/powerpoint/2010/main" val="13054054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F44AAC2B-A50D-4386-849A-6B59FB991B4C}" type="datetimeFigureOut">
              <a:rPr lang="en-US" smtClean="0"/>
              <a:t>3/25/2026</a:t>
            </a:fld>
            <a:endParaRPr lang="en-US"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10895658-EA1F-4910-80AB-4DA76E167475}" type="slidenum">
              <a:rPr lang="en-US" smtClean="0"/>
              <a:t>‹#›</a:t>
            </a:fld>
            <a:endParaRPr lang="en-US" dirty="0"/>
          </a:p>
        </p:txBody>
      </p:sp>
    </p:spTree>
    <p:extLst>
      <p:ext uri="{BB962C8B-B14F-4D97-AF65-F5344CB8AC3E}">
        <p14:creationId xmlns:p14="http://schemas.microsoft.com/office/powerpoint/2010/main" val="3414773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895658-EA1F-4910-80AB-4DA76E167475}" type="slidenum">
              <a:rPr lang="en-US" smtClean="0"/>
              <a:t>1</a:t>
            </a:fld>
            <a:endParaRPr lang="en-US" dirty="0"/>
          </a:p>
        </p:txBody>
      </p:sp>
    </p:spTree>
    <p:extLst>
      <p:ext uri="{BB962C8B-B14F-4D97-AF65-F5344CB8AC3E}">
        <p14:creationId xmlns:p14="http://schemas.microsoft.com/office/powerpoint/2010/main" val="2456864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0895658-EA1F-4910-80AB-4DA76E167475}" type="slidenum">
              <a:rPr lang="en-US" smtClean="0"/>
              <a:t>2</a:t>
            </a:fld>
            <a:endParaRPr lang="en-US" dirty="0"/>
          </a:p>
        </p:txBody>
      </p:sp>
    </p:spTree>
    <p:extLst>
      <p:ext uri="{BB962C8B-B14F-4D97-AF65-F5344CB8AC3E}">
        <p14:creationId xmlns:p14="http://schemas.microsoft.com/office/powerpoint/2010/main" val="3217716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0895658-EA1F-4910-80AB-4DA76E167475}" type="slidenum">
              <a:rPr lang="en-US" smtClean="0"/>
              <a:t>3</a:t>
            </a:fld>
            <a:endParaRPr lang="en-US" dirty="0"/>
          </a:p>
        </p:txBody>
      </p:sp>
    </p:spTree>
    <p:extLst>
      <p:ext uri="{BB962C8B-B14F-4D97-AF65-F5344CB8AC3E}">
        <p14:creationId xmlns:p14="http://schemas.microsoft.com/office/powerpoint/2010/main" val="2456439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895658-EA1F-4910-80AB-4DA76E167475}" type="slidenum">
              <a:rPr lang="en-US" smtClean="0"/>
              <a:t>4</a:t>
            </a:fld>
            <a:endParaRPr lang="en-US" dirty="0"/>
          </a:p>
        </p:txBody>
      </p:sp>
    </p:spTree>
    <p:extLst>
      <p:ext uri="{BB962C8B-B14F-4D97-AF65-F5344CB8AC3E}">
        <p14:creationId xmlns:p14="http://schemas.microsoft.com/office/powerpoint/2010/main" val="2482613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7BD6A-CAE8-32A5-FBF1-8647DBCC75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3D29CB-7C14-011E-D9D6-FACC32E5238F}"/>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B686B033-8ADA-0FF1-E655-CC03F91B4A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FBED45-7591-D568-C499-3EE66B9A4138}"/>
              </a:ext>
            </a:extLst>
          </p:cNvPr>
          <p:cNvSpPr>
            <a:spLocks noGrp="1"/>
          </p:cNvSpPr>
          <p:nvPr>
            <p:ph type="sldNum" sz="quarter" idx="5"/>
          </p:nvPr>
        </p:nvSpPr>
        <p:spPr/>
        <p:txBody>
          <a:bodyPr/>
          <a:lstStyle/>
          <a:p>
            <a:fld id="{10895658-EA1F-4910-80AB-4DA76E167475}" type="slidenum">
              <a:rPr lang="en-US" smtClean="0"/>
              <a:t>5</a:t>
            </a:fld>
            <a:endParaRPr lang="en-US" dirty="0"/>
          </a:p>
        </p:txBody>
      </p:sp>
    </p:spTree>
    <p:extLst>
      <p:ext uri="{BB962C8B-B14F-4D97-AF65-F5344CB8AC3E}">
        <p14:creationId xmlns:p14="http://schemas.microsoft.com/office/powerpoint/2010/main" val="482961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A0478-D6A4-E753-4204-172C02D2DE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FA64B4-D4BF-BAF1-6E25-3AEEFD3DF380}"/>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7E892889-05C6-29A4-21D6-78DB1B4F29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78FE81-CF35-8825-E670-613D8FFD2AC7}"/>
              </a:ext>
            </a:extLst>
          </p:cNvPr>
          <p:cNvSpPr>
            <a:spLocks noGrp="1"/>
          </p:cNvSpPr>
          <p:nvPr>
            <p:ph type="sldNum" sz="quarter" idx="5"/>
          </p:nvPr>
        </p:nvSpPr>
        <p:spPr/>
        <p:txBody>
          <a:bodyPr/>
          <a:lstStyle/>
          <a:p>
            <a:fld id="{10895658-EA1F-4910-80AB-4DA76E167475}" type="slidenum">
              <a:rPr lang="en-US" smtClean="0"/>
              <a:t>6</a:t>
            </a:fld>
            <a:endParaRPr lang="en-US" dirty="0"/>
          </a:p>
        </p:txBody>
      </p:sp>
    </p:spTree>
    <p:extLst>
      <p:ext uri="{BB962C8B-B14F-4D97-AF65-F5344CB8AC3E}">
        <p14:creationId xmlns:p14="http://schemas.microsoft.com/office/powerpoint/2010/main" val="178486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424B8-A8A1-8CC3-4A4C-7C31276A3B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725A72-C100-ED73-166C-84224A098EC0}"/>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F6E6C6EE-F589-F87B-26B0-E192B2CDA5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8FF7CC-CE81-8806-06BB-925B28C90AD0}"/>
              </a:ext>
            </a:extLst>
          </p:cNvPr>
          <p:cNvSpPr>
            <a:spLocks noGrp="1"/>
          </p:cNvSpPr>
          <p:nvPr>
            <p:ph type="sldNum" sz="quarter" idx="5"/>
          </p:nvPr>
        </p:nvSpPr>
        <p:spPr/>
        <p:txBody>
          <a:bodyPr/>
          <a:lstStyle/>
          <a:p>
            <a:fld id="{10895658-EA1F-4910-80AB-4DA76E167475}" type="slidenum">
              <a:rPr lang="en-US" smtClean="0"/>
              <a:t>7</a:t>
            </a:fld>
            <a:endParaRPr lang="en-US" dirty="0"/>
          </a:p>
        </p:txBody>
      </p:sp>
    </p:spTree>
    <p:extLst>
      <p:ext uri="{BB962C8B-B14F-4D97-AF65-F5344CB8AC3E}">
        <p14:creationId xmlns:p14="http://schemas.microsoft.com/office/powerpoint/2010/main" val="2635608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B14B2-2100-A4E8-DE54-EDC3586F34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CBE450-A818-2931-FA20-666854F04F30}"/>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1E30F301-3326-C5C5-601C-99F03CE695C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AC1D150-F284-59E6-B7F7-0373B6658FCB}"/>
              </a:ext>
            </a:extLst>
          </p:cNvPr>
          <p:cNvSpPr>
            <a:spLocks noGrp="1"/>
          </p:cNvSpPr>
          <p:nvPr>
            <p:ph type="sldNum" sz="quarter" idx="5"/>
          </p:nvPr>
        </p:nvSpPr>
        <p:spPr/>
        <p:txBody>
          <a:bodyPr/>
          <a:lstStyle/>
          <a:p>
            <a:fld id="{10895658-EA1F-4910-80AB-4DA76E167475}" type="slidenum">
              <a:rPr lang="en-US" smtClean="0"/>
              <a:t>8</a:t>
            </a:fld>
            <a:endParaRPr lang="en-US" dirty="0"/>
          </a:p>
        </p:txBody>
      </p:sp>
    </p:spTree>
    <p:extLst>
      <p:ext uri="{BB962C8B-B14F-4D97-AF65-F5344CB8AC3E}">
        <p14:creationId xmlns:p14="http://schemas.microsoft.com/office/powerpoint/2010/main" val="3244942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8AB25-F385-991A-B954-481275D78D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437DBA-0964-3F8F-F1AE-90089DF9E8F9}"/>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D3CC2338-71E7-FC25-E866-7B5FEAC1AA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C74793-4AA9-69B5-70B9-4E95D3A7A54E}"/>
              </a:ext>
            </a:extLst>
          </p:cNvPr>
          <p:cNvSpPr>
            <a:spLocks noGrp="1"/>
          </p:cNvSpPr>
          <p:nvPr>
            <p:ph type="sldNum" sz="quarter" idx="5"/>
          </p:nvPr>
        </p:nvSpPr>
        <p:spPr/>
        <p:txBody>
          <a:bodyPr/>
          <a:lstStyle/>
          <a:p>
            <a:fld id="{10895658-EA1F-4910-80AB-4DA76E167475}" type="slidenum">
              <a:rPr lang="en-US" smtClean="0"/>
              <a:t>9</a:t>
            </a:fld>
            <a:endParaRPr lang="en-US" dirty="0"/>
          </a:p>
        </p:txBody>
      </p:sp>
    </p:spTree>
    <p:extLst>
      <p:ext uri="{BB962C8B-B14F-4D97-AF65-F5344CB8AC3E}">
        <p14:creationId xmlns:p14="http://schemas.microsoft.com/office/powerpoint/2010/main" val="4113757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80713-6C5A-C086-AD57-F7D5D206C5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579B18-0B6E-5198-EE90-5DADE9490687}"/>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B532F052-DF95-1B2A-7864-AF3343866C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9F70D3-556F-1675-4A15-A1A78A9F5225}"/>
              </a:ext>
            </a:extLst>
          </p:cNvPr>
          <p:cNvSpPr>
            <a:spLocks noGrp="1"/>
          </p:cNvSpPr>
          <p:nvPr>
            <p:ph type="sldNum" sz="quarter" idx="5"/>
          </p:nvPr>
        </p:nvSpPr>
        <p:spPr/>
        <p:txBody>
          <a:bodyPr/>
          <a:lstStyle/>
          <a:p>
            <a:fld id="{10895658-EA1F-4910-80AB-4DA76E167475}" type="slidenum">
              <a:rPr lang="en-US" smtClean="0"/>
              <a:t>10</a:t>
            </a:fld>
            <a:endParaRPr lang="en-US" dirty="0"/>
          </a:p>
        </p:txBody>
      </p:sp>
    </p:spTree>
    <p:extLst>
      <p:ext uri="{BB962C8B-B14F-4D97-AF65-F5344CB8AC3E}">
        <p14:creationId xmlns:p14="http://schemas.microsoft.com/office/powerpoint/2010/main" val="22771271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895658-EA1F-4910-80AB-4DA76E167475}" type="slidenum">
              <a:rPr lang="en-US" smtClean="0"/>
              <a:t>11</a:t>
            </a:fld>
            <a:endParaRPr lang="en-US" dirty="0"/>
          </a:p>
        </p:txBody>
      </p:sp>
    </p:spTree>
    <p:extLst>
      <p:ext uri="{BB962C8B-B14F-4D97-AF65-F5344CB8AC3E}">
        <p14:creationId xmlns:p14="http://schemas.microsoft.com/office/powerpoint/2010/main" val="13063330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57426-F6DB-1E1B-1689-14549F4AAA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3DD98B-13A0-6575-8068-AFCC6DA0F51C}"/>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14933F0C-BFF2-3601-45A6-503089C505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C2D061-7B01-09AE-DB10-9CE4FF3EB467}"/>
              </a:ext>
            </a:extLst>
          </p:cNvPr>
          <p:cNvSpPr>
            <a:spLocks noGrp="1"/>
          </p:cNvSpPr>
          <p:nvPr>
            <p:ph type="sldNum" sz="quarter" idx="5"/>
          </p:nvPr>
        </p:nvSpPr>
        <p:spPr/>
        <p:txBody>
          <a:bodyPr/>
          <a:lstStyle/>
          <a:p>
            <a:fld id="{10895658-EA1F-4910-80AB-4DA76E167475}" type="slidenum">
              <a:rPr lang="en-US" smtClean="0"/>
              <a:t>12</a:t>
            </a:fld>
            <a:endParaRPr lang="en-US" dirty="0"/>
          </a:p>
        </p:txBody>
      </p:sp>
    </p:spTree>
    <p:extLst>
      <p:ext uri="{BB962C8B-B14F-4D97-AF65-F5344CB8AC3E}">
        <p14:creationId xmlns:p14="http://schemas.microsoft.com/office/powerpoint/2010/main" val="662864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A563-8886-5CF5-DD57-6D54BF5F64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A3C142-5742-CBBD-7E15-B2475B190164}"/>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DBBF2036-29B6-DAA7-0925-85E4155E24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F782C6-1A03-1AA0-0B8C-62390D149761}"/>
              </a:ext>
            </a:extLst>
          </p:cNvPr>
          <p:cNvSpPr>
            <a:spLocks noGrp="1"/>
          </p:cNvSpPr>
          <p:nvPr>
            <p:ph type="sldNum" sz="quarter" idx="5"/>
          </p:nvPr>
        </p:nvSpPr>
        <p:spPr/>
        <p:txBody>
          <a:bodyPr/>
          <a:lstStyle/>
          <a:p>
            <a:fld id="{10895658-EA1F-4910-80AB-4DA76E167475}" type="slidenum">
              <a:rPr lang="en-US" smtClean="0"/>
              <a:t>13</a:t>
            </a:fld>
            <a:endParaRPr lang="en-US" dirty="0"/>
          </a:p>
        </p:txBody>
      </p:sp>
    </p:spTree>
    <p:extLst>
      <p:ext uri="{BB962C8B-B14F-4D97-AF65-F5344CB8AC3E}">
        <p14:creationId xmlns:p14="http://schemas.microsoft.com/office/powerpoint/2010/main" val="37768512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0895658-EA1F-4910-80AB-4DA76E167475}" type="slidenum">
              <a:rPr lang="en-US" smtClean="0"/>
              <a:t>14</a:t>
            </a:fld>
            <a:endParaRPr lang="en-US" dirty="0"/>
          </a:p>
        </p:txBody>
      </p:sp>
    </p:spTree>
    <p:extLst>
      <p:ext uri="{BB962C8B-B14F-4D97-AF65-F5344CB8AC3E}">
        <p14:creationId xmlns:p14="http://schemas.microsoft.com/office/powerpoint/2010/main" val="36071253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06605-6E78-390F-84C0-C64D22D11B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18E5B-623E-A786-7C60-70E63B28F430}"/>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E60393AB-B762-9ED2-3B39-39ED2BD427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7009F1-3797-78AC-D312-2302032FA6DF}"/>
              </a:ext>
            </a:extLst>
          </p:cNvPr>
          <p:cNvSpPr>
            <a:spLocks noGrp="1"/>
          </p:cNvSpPr>
          <p:nvPr>
            <p:ph type="sldNum" sz="quarter" idx="5"/>
          </p:nvPr>
        </p:nvSpPr>
        <p:spPr/>
        <p:txBody>
          <a:bodyPr/>
          <a:lstStyle/>
          <a:p>
            <a:fld id="{10895658-EA1F-4910-80AB-4DA76E167475}" type="slidenum">
              <a:rPr lang="en-US" smtClean="0"/>
              <a:t>15</a:t>
            </a:fld>
            <a:endParaRPr lang="en-US" dirty="0"/>
          </a:p>
        </p:txBody>
      </p:sp>
    </p:spTree>
    <p:extLst>
      <p:ext uri="{BB962C8B-B14F-4D97-AF65-F5344CB8AC3E}">
        <p14:creationId xmlns:p14="http://schemas.microsoft.com/office/powerpoint/2010/main" val="19331479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svg"/><Relationship Id="rId10" Type="http://schemas.openxmlformats.org/officeDocument/2006/relationships/image" Target="../media/image5.png"/><Relationship Id="rId4" Type="http://schemas.openxmlformats.org/officeDocument/2006/relationships/image" Target="../media/image14.png"/><Relationship Id="rId9" Type="http://schemas.openxmlformats.org/officeDocument/2006/relationships/image" Target="../media/image2.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4.sv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23.png"/><Relationship Id="rId5" Type="http://schemas.openxmlformats.org/officeDocument/2006/relationships/image" Target="../media/image13.svg"/><Relationship Id="rId4"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6.svg"/><Relationship Id="rId4" Type="http://schemas.openxmlformats.org/officeDocument/2006/relationships/image" Target="../media/image2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26.svg"/><Relationship Id="rId4" Type="http://schemas.openxmlformats.org/officeDocument/2006/relationships/image" Target="../media/image2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9AF4D7D-42EC-4F30-296A-81B05C4E7D57}"/>
              </a:ext>
              <a:ext uri="{C183D7F6-B498-43B3-948B-1728B52AA6E4}">
                <adec:decorative xmlns:adec="http://schemas.microsoft.com/office/drawing/2017/decorative" val="1"/>
              </a:ext>
            </a:extLst>
          </p:cNvPr>
          <p:cNvGrpSpPr/>
          <p:nvPr userDrawn="1"/>
        </p:nvGrpSpPr>
        <p:grpSpPr>
          <a:xfrm>
            <a:off x="0" y="0"/>
            <a:ext cx="6843092" cy="6858000"/>
            <a:chOff x="0" y="0"/>
            <a:chExt cx="6843092" cy="6858000"/>
          </a:xfrm>
        </p:grpSpPr>
        <p:sp>
          <p:nvSpPr>
            <p:cNvPr id="344" name="Rectangle 343">
              <a:extLst>
                <a:ext uri="{FF2B5EF4-FFF2-40B4-BE49-F238E27FC236}">
                  <a16:creationId xmlns:a16="http://schemas.microsoft.com/office/drawing/2014/main" id="{0685D98A-CA5A-4C48-9AEB-4C1A201237A1}"/>
                </a:ext>
              </a:extLst>
            </p:cNvPr>
            <p:cNvSpPr/>
            <p:nvPr userDrawn="1"/>
          </p:nvSpPr>
          <p:spPr>
            <a:xfrm>
              <a:off x="2021206" y="4828032"/>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F97041-3EE3-4F17-990B-3AC264934EF0}"/>
                </a:ext>
              </a:extLst>
            </p:cNvPr>
            <p:cNvSpPr/>
            <p:nvPr userDrawn="1"/>
          </p:nvSpPr>
          <p:spPr>
            <a:xfrm>
              <a:off x="0" y="0"/>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51DA30E2-82DB-4AA1-B134-9482F5CD7689}"/>
                </a:ext>
              </a:extLst>
            </p:cNvPr>
            <p:cNvSpPr/>
            <p:nvPr userDrawn="1"/>
          </p:nvSpPr>
          <p:spPr>
            <a:xfrm>
              <a:off x="2457970" y="1686431"/>
              <a:ext cx="18288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5502070B-3F7D-436A-849C-FB64175E8B45}"/>
                </a:ext>
              </a:extLst>
            </p:cNvPr>
            <p:cNvSpPr/>
            <p:nvPr userDrawn="1"/>
          </p:nvSpPr>
          <p:spPr>
            <a:xfrm>
              <a:off x="0" y="6108192"/>
              <a:ext cx="2029968" cy="7498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9">
              <a:extLst>
                <a:ext uri="{FF2B5EF4-FFF2-40B4-BE49-F238E27FC236}">
                  <a16:creationId xmlns:a16="http://schemas.microsoft.com/office/drawing/2014/main" id="{675AAC8A-F8AB-44A3-9748-96464E9E0B6B}"/>
                </a:ext>
              </a:extLst>
            </p:cNvPr>
            <p:cNvSpPr/>
            <p:nvPr userDrawn="1"/>
          </p:nvSpPr>
          <p:spPr>
            <a:xfrm>
              <a:off x="4054172" y="4069080"/>
              <a:ext cx="2788920" cy="2788920"/>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6" name="Group 115">
              <a:extLst>
                <a:ext uri="{FF2B5EF4-FFF2-40B4-BE49-F238E27FC236}">
                  <a16:creationId xmlns:a16="http://schemas.microsoft.com/office/drawing/2014/main" id="{AC3F6810-4D95-4C6E-A30A-459BAD7510FE}"/>
                </a:ext>
              </a:extLst>
            </p:cNvPr>
            <p:cNvGrpSpPr/>
            <p:nvPr userDrawn="1"/>
          </p:nvGrpSpPr>
          <p:grpSpPr>
            <a:xfrm>
              <a:off x="23853" y="2101527"/>
              <a:ext cx="1920240" cy="1920240"/>
              <a:chOff x="5361924" y="7472790"/>
              <a:chExt cx="1828800" cy="1828800"/>
            </a:xfrm>
          </p:grpSpPr>
          <p:grpSp>
            <p:nvGrpSpPr>
              <p:cNvPr id="115" name="Group 114">
                <a:extLst>
                  <a:ext uri="{FF2B5EF4-FFF2-40B4-BE49-F238E27FC236}">
                    <a16:creationId xmlns:a16="http://schemas.microsoft.com/office/drawing/2014/main" id="{81973B3A-7185-45FB-A2E6-A7BDE6414DF3}"/>
                  </a:ext>
                </a:extLst>
              </p:cNvPr>
              <p:cNvGrpSpPr/>
              <p:nvPr userDrawn="1"/>
            </p:nvGrpSpPr>
            <p:grpSpPr>
              <a:xfrm>
                <a:off x="5361924" y="7472790"/>
                <a:ext cx="1828800" cy="1828800"/>
                <a:chOff x="5361924" y="7472790"/>
                <a:chExt cx="1828800" cy="1828800"/>
              </a:xfrm>
            </p:grpSpPr>
            <p:grpSp>
              <p:nvGrpSpPr>
                <p:cNvPr id="99" name="Group 98">
                  <a:extLst>
                    <a:ext uri="{FF2B5EF4-FFF2-40B4-BE49-F238E27FC236}">
                      <a16:creationId xmlns:a16="http://schemas.microsoft.com/office/drawing/2014/main" id="{DACFFF66-0600-406E-AF42-9FD8E8EDB397}"/>
                    </a:ext>
                  </a:extLst>
                </p:cNvPr>
                <p:cNvGrpSpPr/>
                <p:nvPr userDrawn="1"/>
              </p:nvGrpSpPr>
              <p:grpSpPr>
                <a:xfrm>
                  <a:off x="5361924" y="7472790"/>
                  <a:ext cx="1828800" cy="1828800"/>
                  <a:chOff x="5388428" y="7173291"/>
                  <a:chExt cx="1828800" cy="1828800"/>
                </a:xfrm>
              </p:grpSpPr>
              <p:grpSp>
                <p:nvGrpSpPr>
                  <p:cNvPr id="96" name="Group 95">
                    <a:extLst>
                      <a:ext uri="{FF2B5EF4-FFF2-40B4-BE49-F238E27FC236}">
                        <a16:creationId xmlns:a16="http://schemas.microsoft.com/office/drawing/2014/main" id="{9411687D-2631-487B-AEAB-39750C9E52BF}"/>
                      </a:ext>
                    </a:extLst>
                  </p:cNvPr>
                  <p:cNvGrpSpPr/>
                  <p:nvPr userDrawn="1"/>
                </p:nvGrpSpPr>
                <p:grpSpPr>
                  <a:xfrm>
                    <a:off x="5388428" y="7173291"/>
                    <a:ext cx="1828800" cy="1828800"/>
                    <a:chOff x="5388428" y="7173291"/>
                    <a:chExt cx="1828800" cy="1828800"/>
                  </a:xfrm>
                </p:grpSpPr>
                <p:grpSp>
                  <p:nvGrpSpPr>
                    <p:cNvPr id="90" name="Group 89">
                      <a:extLst>
                        <a:ext uri="{FF2B5EF4-FFF2-40B4-BE49-F238E27FC236}">
                          <a16:creationId xmlns:a16="http://schemas.microsoft.com/office/drawing/2014/main" id="{4BDDEAF6-0726-4BF4-96D7-EBA489ABF3E5}"/>
                        </a:ext>
                      </a:extLst>
                    </p:cNvPr>
                    <p:cNvGrpSpPr/>
                    <p:nvPr userDrawn="1"/>
                  </p:nvGrpSpPr>
                  <p:grpSpPr>
                    <a:xfrm>
                      <a:off x="5388428" y="7173291"/>
                      <a:ext cx="1828800" cy="1828800"/>
                      <a:chOff x="5579044" y="7049770"/>
                      <a:chExt cx="1828800" cy="1828800"/>
                    </a:xfrm>
                  </p:grpSpPr>
                  <p:grpSp>
                    <p:nvGrpSpPr>
                      <p:cNvPr id="89" name="Group 88">
                        <a:extLst>
                          <a:ext uri="{FF2B5EF4-FFF2-40B4-BE49-F238E27FC236}">
                            <a16:creationId xmlns:a16="http://schemas.microsoft.com/office/drawing/2014/main" id="{F80BBFBA-D0FB-4E20-8981-F569A2A0B678}"/>
                          </a:ext>
                        </a:extLst>
                      </p:cNvPr>
                      <p:cNvGrpSpPr/>
                      <p:nvPr userDrawn="1"/>
                    </p:nvGrpSpPr>
                    <p:grpSpPr>
                      <a:xfrm>
                        <a:off x="5579044" y="7049770"/>
                        <a:ext cx="1828800" cy="1828800"/>
                        <a:chOff x="5579044" y="7049770"/>
                        <a:chExt cx="1828800" cy="1828800"/>
                      </a:xfrm>
                    </p:grpSpPr>
                    <p:grpSp>
                      <p:nvGrpSpPr>
                        <p:cNvPr id="86" name="Group 85">
                          <a:extLst>
                            <a:ext uri="{FF2B5EF4-FFF2-40B4-BE49-F238E27FC236}">
                              <a16:creationId xmlns:a16="http://schemas.microsoft.com/office/drawing/2014/main" id="{6B3BCF7C-4204-4B1A-8371-96E859FC8425}"/>
                            </a:ext>
                          </a:extLst>
                        </p:cNvPr>
                        <p:cNvGrpSpPr/>
                        <p:nvPr userDrawn="1"/>
                      </p:nvGrpSpPr>
                      <p:grpSpPr>
                        <a:xfrm>
                          <a:off x="5579044" y="7049770"/>
                          <a:ext cx="1828800" cy="1828800"/>
                          <a:chOff x="5579044" y="7049770"/>
                          <a:chExt cx="1828800" cy="1828800"/>
                        </a:xfrm>
                      </p:grpSpPr>
                      <p:grpSp>
                        <p:nvGrpSpPr>
                          <p:cNvPr id="83" name="Group 82">
                            <a:extLst>
                              <a:ext uri="{FF2B5EF4-FFF2-40B4-BE49-F238E27FC236}">
                                <a16:creationId xmlns:a16="http://schemas.microsoft.com/office/drawing/2014/main" id="{31CF95CD-48BB-4659-870A-21584266D83F}"/>
                              </a:ext>
                            </a:extLst>
                          </p:cNvPr>
                          <p:cNvGrpSpPr/>
                          <p:nvPr userDrawn="1"/>
                        </p:nvGrpSpPr>
                        <p:grpSpPr>
                          <a:xfrm>
                            <a:off x="5579044" y="7049770"/>
                            <a:ext cx="1828800" cy="1828800"/>
                            <a:chOff x="5579044" y="7049770"/>
                            <a:chExt cx="1828800" cy="1828800"/>
                          </a:xfrm>
                        </p:grpSpPr>
                        <p:sp>
                          <p:nvSpPr>
                            <p:cNvPr id="78" name="Oval 77">
                              <a:extLst>
                                <a:ext uri="{FF2B5EF4-FFF2-40B4-BE49-F238E27FC236}">
                                  <a16:creationId xmlns:a16="http://schemas.microsoft.com/office/drawing/2014/main" id="{871E1954-F3FD-427D-8FFA-F28839673545}"/>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80" name="Oval 79">
                              <a:extLst>
                                <a:ext uri="{FF2B5EF4-FFF2-40B4-BE49-F238E27FC236}">
                                  <a16:creationId xmlns:a16="http://schemas.microsoft.com/office/drawing/2014/main" id="{B655BD1D-8AE2-43E7-B1D4-17923D0E0171}"/>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2" name="Oval 81">
                            <a:extLst>
                              <a:ext uri="{FF2B5EF4-FFF2-40B4-BE49-F238E27FC236}">
                                <a16:creationId xmlns:a16="http://schemas.microsoft.com/office/drawing/2014/main" id="{9F92C461-5E10-49F3-B4F0-F320512C0756}"/>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5" name="Oval 84">
                          <a:extLst>
                            <a:ext uri="{FF2B5EF4-FFF2-40B4-BE49-F238E27FC236}">
                              <a16:creationId xmlns:a16="http://schemas.microsoft.com/office/drawing/2014/main" id="{A6D57951-375C-41E9-BF45-DFC40F8E0A1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8" name="Oval 87">
                        <a:extLst>
                          <a:ext uri="{FF2B5EF4-FFF2-40B4-BE49-F238E27FC236}">
                            <a16:creationId xmlns:a16="http://schemas.microsoft.com/office/drawing/2014/main" id="{E4A4216D-DF9B-4DD9-989C-1F4040F3F4F7}"/>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2" name="Oval 91">
                      <a:extLst>
                        <a:ext uri="{FF2B5EF4-FFF2-40B4-BE49-F238E27FC236}">
                          <a16:creationId xmlns:a16="http://schemas.microsoft.com/office/drawing/2014/main" id="{3DCCC81D-9EE7-47A8-8A4C-74B5E047A336}"/>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5" name="Oval 94">
                    <a:extLst>
                      <a:ext uri="{FF2B5EF4-FFF2-40B4-BE49-F238E27FC236}">
                        <a16:creationId xmlns:a16="http://schemas.microsoft.com/office/drawing/2014/main" id="{9985F9FD-CFFB-417E-A560-28BD7BC7EE86}"/>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8" name="Oval 97">
                  <a:extLst>
                    <a:ext uri="{FF2B5EF4-FFF2-40B4-BE49-F238E27FC236}">
                      <a16:creationId xmlns:a16="http://schemas.microsoft.com/office/drawing/2014/main" id="{9A923F7B-7D75-4E04-AE62-D5B99F645756}"/>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2" name="Oval 101">
                  <a:extLst>
                    <a:ext uri="{FF2B5EF4-FFF2-40B4-BE49-F238E27FC236}">
                      <a16:creationId xmlns:a16="http://schemas.microsoft.com/office/drawing/2014/main" id="{F0239D2C-73EF-42E3-B73F-E69B7C27F65B}"/>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5" name="Oval 104">
                  <a:extLst>
                    <a:ext uri="{FF2B5EF4-FFF2-40B4-BE49-F238E27FC236}">
                      <a16:creationId xmlns:a16="http://schemas.microsoft.com/office/drawing/2014/main" id="{59BA1C3D-ADED-4596-8A9D-3DEC7E848945}"/>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8" name="Oval 107">
                  <a:extLst>
                    <a:ext uri="{FF2B5EF4-FFF2-40B4-BE49-F238E27FC236}">
                      <a16:creationId xmlns:a16="http://schemas.microsoft.com/office/drawing/2014/main" id="{015F2BFA-6803-42A0-A870-794B120EF574}"/>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10" name="Oval 109">
                  <a:extLst>
                    <a:ext uri="{FF2B5EF4-FFF2-40B4-BE49-F238E27FC236}">
                      <a16:creationId xmlns:a16="http://schemas.microsoft.com/office/drawing/2014/main" id="{E09A173D-9FE5-446C-B59E-5D7C0A00BF6C}"/>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13" name="Oval 112">
                <a:extLst>
                  <a:ext uri="{FF2B5EF4-FFF2-40B4-BE49-F238E27FC236}">
                    <a16:creationId xmlns:a16="http://schemas.microsoft.com/office/drawing/2014/main" id="{974C3792-995F-4717-8C8B-089BBA7DE9C7}"/>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23" name="Freeform: Shape 22">
              <a:extLst>
                <a:ext uri="{FF2B5EF4-FFF2-40B4-BE49-F238E27FC236}">
                  <a16:creationId xmlns:a16="http://schemas.microsoft.com/office/drawing/2014/main" id="{C8FD950B-0E2B-4905-8DE9-195E24B2ABE7}"/>
                </a:ext>
              </a:extLst>
            </p:cNvPr>
            <p:cNvSpPr/>
            <p:nvPr userDrawn="1"/>
          </p:nvSpPr>
          <p:spPr>
            <a:xfrm rot="10800000">
              <a:off x="1013527" y="204317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8" name="Rectangle 9">
              <a:extLst>
                <a:ext uri="{FF2B5EF4-FFF2-40B4-BE49-F238E27FC236}">
                  <a16:creationId xmlns:a16="http://schemas.microsoft.com/office/drawing/2014/main" id="{D0B57759-E007-4FD0-9C6B-356DC53050C4}"/>
                </a:ext>
              </a:extLst>
            </p:cNvPr>
            <p:cNvSpPr/>
            <p:nvPr userDrawn="1"/>
          </p:nvSpPr>
          <p:spPr>
            <a:xfrm rot="5400000">
              <a:off x="2028432" y="4821048"/>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5" name="Oval 174">
              <a:extLst>
                <a:ext uri="{FF2B5EF4-FFF2-40B4-BE49-F238E27FC236}">
                  <a16:creationId xmlns:a16="http://schemas.microsoft.com/office/drawing/2014/main" id="{273C520A-0126-47DA-A75B-1A38883907A2}"/>
                </a:ext>
              </a:extLst>
            </p:cNvPr>
            <p:cNvSpPr/>
            <p:nvPr userDrawn="1"/>
          </p:nvSpPr>
          <p:spPr>
            <a:xfrm>
              <a:off x="861942" y="888111"/>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1" name="Rectangle 290">
              <a:extLst>
                <a:ext uri="{FF2B5EF4-FFF2-40B4-BE49-F238E27FC236}">
                  <a16:creationId xmlns:a16="http://schemas.microsoft.com/office/drawing/2014/main" id="{AB12487D-8BC9-4BEB-B6A7-B9DD702B2BD3}"/>
                </a:ext>
              </a:extLst>
            </p:cNvPr>
            <p:cNvSpPr/>
            <p:nvPr userDrawn="1"/>
          </p:nvSpPr>
          <p:spPr>
            <a:xfrm>
              <a:off x="0" y="4082178"/>
              <a:ext cx="2029968"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7" name="Graphic 296">
              <a:extLst>
                <a:ext uri="{FF2B5EF4-FFF2-40B4-BE49-F238E27FC236}">
                  <a16:creationId xmlns:a16="http://schemas.microsoft.com/office/drawing/2014/main" id="{AEE6DE36-A3C9-4D40-B471-F49B6A875D3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2029016" y="2051944"/>
              <a:ext cx="2029968" cy="2029968"/>
            </a:xfrm>
            <a:prstGeom prst="rect">
              <a:avLst/>
            </a:prstGeom>
          </p:spPr>
        </p:pic>
        <p:pic>
          <p:nvPicPr>
            <p:cNvPr id="299" name="Graphic 298">
              <a:extLst>
                <a:ext uri="{FF2B5EF4-FFF2-40B4-BE49-F238E27FC236}">
                  <a16:creationId xmlns:a16="http://schemas.microsoft.com/office/drawing/2014/main" id="{99FF86FA-8891-4235-B88B-CFCA3B57E53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4078224"/>
              <a:ext cx="2029968" cy="2029968"/>
            </a:xfrm>
            <a:prstGeom prst="rect">
              <a:avLst/>
            </a:prstGeom>
          </p:spPr>
        </p:pic>
        <p:cxnSp>
          <p:nvCxnSpPr>
            <p:cNvPr id="170" name="Straight Connector 169">
              <a:extLst>
                <a:ext uri="{FF2B5EF4-FFF2-40B4-BE49-F238E27FC236}">
                  <a16:creationId xmlns:a16="http://schemas.microsoft.com/office/drawing/2014/main" id="{7ADD6DC9-9036-47C7-AAE5-8AF23CE0C81D}"/>
                </a:ext>
              </a:extLst>
            </p:cNvPr>
            <p:cNvCxnSpPr>
              <a:cxnSpLocks/>
            </p:cNvCxnSpPr>
            <p:nvPr userDrawn="1"/>
          </p:nvCxnSpPr>
          <p:spPr>
            <a:xfrm>
              <a:off x="974376" y="989441"/>
              <a:ext cx="5867327" cy="58672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4714772" y="677918"/>
            <a:ext cx="6856292" cy="3590596"/>
          </a:xfrm>
        </p:spPr>
        <p:txBody>
          <a:bodyPr anchor="ctr"/>
          <a:lstStyle>
            <a:lvl1pPr algn="l">
              <a:defRPr sz="6000" cap="all" baseline="0">
                <a:solidFill>
                  <a:schemeClr val="tx2"/>
                </a:solidFill>
              </a:defRPr>
            </a:lvl1pPr>
          </a:lstStyle>
          <a:p>
            <a:r>
              <a:rPr lang="en-US" dirty="0"/>
              <a:t>Click to add title</a:t>
            </a:r>
          </a:p>
        </p:txBody>
      </p:sp>
    </p:spTree>
    <p:extLst>
      <p:ext uri="{BB962C8B-B14F-4D97-AF65-F5344CB8AC3E}">
        <p14:creationId xmlns:p14="http://schemas.microsoft.com/office/powerpoint/2010/main" val="670392170"/>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60" userDrawn="1">
          <p15:clr>
            <a:srgbClr val="FBAE40"/>
          </p15:clr>
        </p15:guide>
        <p15:guide id="5" pos="729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3">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3950" y="429461"/>
            <a:ext cx="6343650" cy="2668463"/>
          </a:xfrm>
        </p:spPr>
        <p:txBody>
          <a:bodyPr anchor="b" anchorCtr="0"/>
          <a:lstStyle>
            <a:lvl1pPr>
              <a:defRPr cap="all" baseline="0">
                <a:solidFill>
                  <a:schemeClr val="accent1"/>
                </a:solidFill>
              </a:defRPr>
            </a:lvl1pPr>
          </a:lstStyle>
          <a:p>
            <a:r>
              <a:rPr lang="en-US" dirty="0"/>
              <a:t>CLICK TO ADD TITLE</a:t>
            </a:r>
          </a:p>
        </p:txBody>
      </p:sp>
      <p:sp>
        <p:nvSpPr>
          <p:cNvPr id="7" name="Content Placeholder 2">
            <a:extLst>
              <a:ext uri="{FF2B5EF4-FFF2-40B4-BE49-F238E27FC236}">
                <a16:creationId xmlns:a16="http://schemas.microsoft.com/office/drawing/2014/main" id="{F183B974-C7F1-5026-EC6E-647371B64BBB}"/>
              </a:ext>
            </a:extLst>
          </p:cNvPr>
          <p:cNvSpPr>
            <a:spLocks noGrp="1"/>
          </p:cNvSpPr>
          <p:nvPr>
            <p:ph sz="half" idx="14" hasCustomPrompt="1"/>
          </p:nvPr>
        </p:nvSpPr>
        <p:spPr>
          <a:xfrm>
            <a:off x="4938712" y="3299953"/>
            <a:ext cx="6338888" cy="2668463"/>
          </a:xfrm>
        </p:spPr>
        <p:txBody>
          <a:bodyPr>
            <a:normAutofit/>
          </a:bodyPr>
          <a:lstStyle>
            <a:lvl1pPr marL="0" indent="0">
              <a:lnSpc>
                <a:spcPct val="150000"/>
              </a:lnSpc>
              <a:spcBef>
                <a:spcPts val="0"/>
              </a:spcBef>
              <a:spcAft>
                <a:spcPts val="0"/>
              </a:spcAft>
              <a:buFont typeface="Arial" panose="020B0604020202020204" pitchFamily="34" charset="0"/>
              <a:buNone/>
              <a:defRPr sz="2400"/>
            </a:lvl1pPr>
            <a:lvl2pPr marL="457200">
              <a:lnSpc>
                <a:spcPts val="2000"/>
              </a:lnSpc>
              <a:defRPr sz="1800"/>
            </a:lvl2pPr>
            <a:lvl3pPr marL="914400">
              <a:lnSpc>
                <a:spcPts val="2000"/>
              </a:lnSpc>
              <a:defRPr sz="1800"/>
            </a:lvl3pPr>
            <a:lvl4pPr marL="1371600">
              <a:lnSpc>
                <a:spcPts val="2000"/>
              </a:lnSpc>
              <a:defRPr sz="1800"/>
            </a:lvl4pPr>
            <a:lvl5pPr marL="1828800">
              <a:lnSpc>
                <a:spcPts val="2000"/>
              </a:lnSpc>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3" name="Group 2">
            <a:extLst>
              <a:ext uri="{FF2B5EF4-FFF2-40B4-BE49-F238E27FC236}">
                <a16:creationId xmlns:a16="http://schemas.microsoft.com/office/drawing/2014/main" id="{464914EB-20DD-97B4-8FF9-94D739D21CA4}"/>
              </a:ext>
              <a:ext uri="{C183D7F6-B498-43B3-948B-1728B52AA6E4}">
                <adec:decorative xmlns:adec="http://schemas.microsoft.com/office/drawing/2017/decorative" val="1"/>
              </a:ext>
            </a:extLst>
          </p:cNvPr>
          <p:cNvGrpSpPr/>
          <p:nvPr userDrawn="1"/>
        </p:nvGrpSpPr>
        <p:grpSpPr>
          <a:xfrm>
            <a:off x="-9867" y="-7753"/>
            <a:ext cx="4187536" cy="6865753"/>
            <a:chOff x="-9867" y="-7753"/>
            <a:chExt cx="4187536" cy="6865753"/>
          </a:xfrm>
        </p:grpSpPr>
        <p:sp>
          <p:nvSpPr>
            <p:cNvPr id="64" name="Rectangle 63">
              <a:extLst>
                <a:ext uri="{FF2B5EF4-FFF2-40B4-BE49-F238E27FC236}">
                  <a16:creationId xmlns:a16="http://schemas.microsoft.com/office/drawing/2014/main" id="{0407AED1-9974-465A-BC9C-530E270105DE}"/>
                </a:ext>
              </a:extLst>
            </p:cNvPr>
            <p:cNvSpPr/>
            <p:nvPr userDrawn="1"/>
          </p:nvSpPr>
          <p:spPr>
            <a:xfrm flipH="1">
              <a:off x="0" y="2021358"/>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808ADBC6-C9BE-4302-A86A-4AC842874C24}"/>
                </a:ext>
              </a:extLst>
            </p:cNvPr>
            <p:cNvSpPr/>
            <p:nvPr userDrawn="1"/>
          </p:nvSpPr>
          <p:spPr>
            <a:xfrm>
              <a:off x="2029604" y="2031653"/>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02B04AFC-F339-4DFB-AA44-D68317065E02}"/>
                </a:ext>
              </a:extLst>
            </p:cNvPr>
            <p:cNvSpPr/>
            <p:nvPr userDrawn="1"/>
          </p:nvSpPr>
          <p:spPr>
            <a:xfrm>
              <a:off x="2028253" y="4052815"/>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descr="A black and white striped pattern&#10;&#10;Description automatically generated with low confidence">
              <a:extLst>
                <a:ext uri="{FF2B5EF4-FFF2-40B4-BE49-F238E27FC236}">
                  <a16:creationId xmlns:a16="http://schemas.microsoft.com/office/drawing/2014/main" id="{E88B2398-8473-499F-836C-F3AF518F5BB2}"/>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033015" y="5086646"/>
              <a:ext cx="2019299" cy="999451"/>
            </a:xfrm>
            <a:prstGeom prst="rect">
              <a:avLst/>
            </a:prstGeom>
          </p:spPr>
        </p:pic>
        <p:pic>
          <p:nvPicPr>
            <p:cNvPr id="26" name="Graphic 25">
              <a:extLst>
                <a:ext uri="{FF2B5EF4-FFF2-40B4-BE49-F238E27FC236}">
                  <a16:creationId xmlns:a16="http://schemas.microsoft.com/office/drawing/2014/main" id="{E1BC9BFE-80C0-4DA9-92DB-070C41E412B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0800000">
              <a:off x="-9867" y="-1076"/>
              <a:ext cx="2029968" cy="2029968"/>
            </a:xfrm>
            <a:prstGeom prst="rect">
              <a:avLst/>
            </a:prstGeom>
          </p:spPr>
        </p:pic>
        <p:sp>
          <p:nvSpPr>
            <p:cNvPr id="31" name="Rectangle 30">
              <a:extLst>
                <a:ext uri="{FF2B5EF4-FFF2-40B4-BE49-F238E27FC236}">
                  <a16:creationId xmlns:a16="http://schemas.microsoft.com/office/drawing/2014/main" id="{A522571C-09D3-4F39-B963-76F80D9973F1}"/>
                </a:ext>
              </a:extLst>
            </p:cNvPr>
            <p:cNvSpPr/>
            <p:nvPr userDrawn="1"/>
          </p:nvSpPr>
          <p:spPr>
            <a:xfrm>
              <a:off x="2029968" y="6045049"/>
              <a:ext cx="2029968" cy="8129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20268D7D-D5FB-492C-8D00-3E866534BD42}"/>
                </a:ext>
              </a:extLst>
            </p:cNvPr>
            <p:cNvSpPr/>
            <p:nvPr userDrawn="1"/>
          </p:nvSpPr>
          <p:spPr>
            <a:xfrm flipH="1">
              <a:off x="0" y="4828032"/>
              <a:ext cx="2032942"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Graphic 13">
              <a:extLst>
                <a:ext uri="{FF2B5EF4-FFF2-40B4-BE49-F238E27FC236}">
                  <a16:creationId xmlns:a16="http://schemas.microsoft.com/office/drawing/2014/main" id="{54BCEF24-C76B-44E5-A457-E55658E8EB8B}"/>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860" y="4828032"/>
              <a:ext cx="2029968" cy="2029968"/>
            </a:xfrm>
            <a:prstGeom prst="rect">
              <a:avLst/>
            </a:prstGeom>
          </p:spPr>
        </p:pic>
        <p:grpSp>
          <p:nvGrpSpPr>
            <p:cNvPr id="40" name="Group 39">
              <a:extLst>
                <a:ext uri="{FF2B5EF4-FFF2-40B4-BE49-F238E27FC236}">
                  <a16:creationId xmlns:a16="http://schemas.microsoft.com/office/drawing/2014/main" id="{18216784-417D-44A8-8CF1-C0CAF410EB9B}"/>
                </a:ext>
              </a:extLst>
            </p:cNvPr>
            <p:cNvGrpSpPr/>
            <p:nvPr userDrawn="1"/>
          </p:nvGrpSpPr>
          <p:grpSpPr>
            <a:xfrm>
              <a:off x="100242" y="2099803"/>
              <a:ext cx="1920240" cy="1920240"/>
              <a:chOff x="5361924" y="7472790"/>
              <a:chExt cx="1828800" cy="1828800"/>
            </a:xfrm>
          </p:grpSpPr>
          <p:grpSp>
            <p:nvGrpSpPr>
              <p:cNvPr id="41" name="Group 40">
                <a:extLst>
                  <a:ext uri="{FF2B5EF4-FFF2-40B4-BE49-F238E27FC236}">
                    <a16:creationId xmlns:a16="http://schemas.microsoft.com/office/drawing/2014/main" id="{FFF90BA2-E949-4FDF-A88E-B68F607E3205}"/>
                  </a:ext>
                </a:extLst>
              </p:cNvPr>
              <p:cNvGrpSpPr/>
              <p:nvPr userDrawn="1"/>
            </p:nvGrpSpPr>
            <p:grpSpPr>
              <a:xfrm>
                <a:off x="5361924" y="7472790"/>
                <a:ext cx="1828800" cy="1828800"/>
                <a:chOff x="5361924" y="7472790"/>
                <a:chExt cx="1828800" cy="1828800"/>
              </a:xfrm>
            </p:grpSpPr>
            <p:grpSp>
              <p:nvGrpSpPr>
                <p:cNvPr id="43" name="Group 42">
                  <a:extLst>
                    <a:ext uri="{FF2B5EF4-FFF2-40B4-BE49-F238E27FC236}">
                      <a16:creationId xmlns:a16="http://schemas.microsoft.com/office/drawing/2014/main" id="{41F18930-2C24-4BA6-A1EB-BF1644EE8558}"/>
                    </a:ext>
                  </a:extLst>
                </p:cNvPr>
                <p:cNvGrpSpPr/>
                <p:nvPr userDrawn="1"/>
              </p:nvGrpSpPr>
              <p:grpSpPr>
                <a:xfrm>
                  <a:off x="5361924" y="7472790"/>
                  <a:ext cx="1828800" cy="1828800"/>
                  <a:chOff x="5388428" y="7173291"/>
                  <a:chExt cx="1828800" cy="1828800"/>
                </a:xfrm>
              </p:grpSpPr>
              <p:grpSp>
                <p:nvGrpSpPr>
                  <p:cNvPr id="49" name="Group 48">
                    <a:extLst>
                      <a:ext uri="{FF2B5EF4-FFF2-40B4-BE49-F238E27FC236}">
                        <a16:creationId xmlns:a16="http://schemas.microsoft.com/office/drawing/2014/main" id="{D5953E65-C24C-4C83-86BB-E4A6D2532FDF}"/>
                      </a:ext>
                    </a:extLst>
                  </p:cNvPr>
                  <p:cNvGrpSpPr/>
                  <p:nvPr userDrawn="1"/>
                </p:nvGrpSpPr>
                <p:grpSpPr>
                  <a:xfrm>
                    <a:off x="5388428" y="7173291"/>
                    <a:ext cx="1828800" cy="1828800"/>
                    <a:chOff x="5388428" y="7173291"/>
                    <a:chExt cx="1828800" cy="1828800"/>
                  </a:xfrm>
                </p:grpSpPr>
                <p:grpSp>
                  <p:nvGrpSpPr>
                    <p:cNvPr id="51" name="Group 50">
                      <a:extLst>
                        <a:ext uri="{FF2B5EF4-FFF2-40B4-BE49-F238E27FC236}">
                          <a16:creationId xmlns:a16="http://schemas.microsoft.com/office/drawing/2014/main" id="{0B9DA7A8-A66E-4E0E-92DF-B3FF112EBB70}"/>
                        </a:ext>
                      </a:extLst>
                    </p:cNvPr>
                    <p:cNvGrpSpPr/>
                    <p:nvPr userDrawn="1"/>
                  </p:nvGrpSpPr>
                  <p:grpSpPr>
                    <a:xfrm>
                      <a:off x="5388428" y="7173291"/>
                      <a:ext cx="1828800" cy="1828800"/>
                      <a:chOff x="5579044" y="7049770"/>
                      <a:chExt cx="1828800" cy="1828800"/>
                    </a:xfrm>
                  </p:grpSpPr>
                  <p:grpSp>
                    <p:nvGrpSpPr>
                      <p:cNvPr id="53" name="Group 52">
                        <a:extLst>
                          <a:ext uri="{FF2B5EF4-FFF2-40B4-BE49-F238E27FC236}">
                            <a16:creationId xmlns:a16="http://schemas.microsoft.com/office/drawing/2014/main" id="{94E74739-1964-4A3C-B2E5-28FEF5EF8E49}"/>
                          </a:ext>
                        </a:extLst>
                      </p:cNvPr>
                      <p:cNvGrpSpPr/>
                      <p:nvPr userDrawn="1"/>
                    </p:nvGrpSpPr>
                    <p:grpSpPr>
                      <a:xfrm>
                        <a:off x="5579044" y="7049770"/>
                        <a:ext cx="1828800" cy="1828800"/>
                        <a:chOff x="5579044" y="7049770"/>
                        <a:chExt cx="1828800" cy="1828800"/>
                      </a:xfrm>
                    </p:grpSpPr>
                    <p:grpSp>
                      <p:nvGrpSpPr>
                        <p:cNvPr id="55" name="Group 54">
                          <a:extLst>
                            <a:ext uri="{FF2B5EF4-FFF2-40B4-BE49-F238E27FC236}">
                              <a16:creationId xmlns:a16="http://schemas.microsoft.com/office/drawing/2014/main" id="{E31C22DC-76BD-4E83-8A1A-B7AE70B2E8FE}"/>
                            </a:ext>
                          </a:extLst>
                        </p:cNvPr>
                        <p:cNvGrpSpPr/>
                        <p:nvPr userDrawn="1"/>
                      </p:nvGrpSpPr>
                      <p:grpSpPr>
                        <a:xfrm>
                          <a:off x="5579044" y="7049770"/>
                          <a:ext cx="1828800" cy="1828800"/>
                          <a:chOff x="5579044" y="7049770"/>
                          <a:chExt cx="1828800" cy="1828800"/>
                        </a:xfrm>
                      </p:grpSpPr>
                      <p:grpSp>
                        <p:nvGrpSpPr>
                          <p:cNvPr id="57" name="Group 56">
                            <a:extLst>
                              <a:ext uri="{FF2B5EF4-FFF2-40B4-BE49-F238E27FC236}">
                                <a16:creationId xmlns:a16="http://schemas.microsoft.com/office/drawing/2014/main" id="{F63C700C-5749-4BA1-8128-78559312E825}"/>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EC81C305-3A69-4634-8A07-56F8272122AF}"/>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0" name="Oval 59">
                              <a:extLst>
                                <a:ext uri="{FF2B5EF4-FFF2-40B4-BE49-F238E27FC236}">
                                  <a16:creationId xmlns:a16="http://schemas.microsoft.com/office/drawing/2014/main" id="{A14AAEDA-8F87-420D-A6BD-FF115C08EB7A}"/>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8" name="Oval 57">
                            <a:extLst>
                              <a:ext uri="{FF2B5EF4-FFF2-40B4-BE49-F238E27FC236}">
                                <a16:creationId xmlns:a16="http://schemas.microsoft.com/office/drawing/2014/main" id="{A1FA4EA0-701D-49A3-8962-1BD0CE6E9C0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6" name="Oval 55">
                          <a:extLst>
                            <a:ext uri="{FF2B5EF4-FFF2-40B4-BE49-F238E27FC236}">
                              <a16:creationId xmlns:a16="http://schemas.microsoft.com/office/drawing/2014/main" id="{E362A8AA-1110-4C1C-9922-60F7D43E82B0}"/>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4" name="Oval 53">
                        <a:extLst>
                          <a:ext uri="{FF2B5EF4-FFF2-40B4-BE49-F238E27FC236}">
                            <a16:creationId xmlns:a16="http://schemas.microsoft.com/office/drawing/2014/main" id="{BC8B72EE-335A-4030-B500-7E6FB4D24F18}"/>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2" name="Oval 51">
                      <a:extLst>
                        <a:ext uri="{FF2B5EF4-FFF2-40B4-BE49-F238E27FC236}">
                          <a16:creationId xmlns:a16="http://schemas.microsoft.com/office/drawing/2014/main" id="{10167348-D9AA-4440-8569-849A6B0F2C2D}"/>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0" name="Oval 49">
                    <a:extLst>
                      <a:ext uri="{FF2B5EF4-FFF2-40B4-BE49-F238E27FC236}">
                        <a16:creationId xmlns:a16="http://schemas.microsoft.com/office/drawing/2014/main" id="{A5616AB2-7A83-42C0-883C-FFA27D5468C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4" name="Oval 43">
                  <a:extLst>
                    <a:ext uri="{FF2B5EF4-FFF2-40B4-BE49-F238E27FC236}">
                      <a16:creationId xmlns:a16="http://schemas.microsoft.com/office/drawing/2014/main" id="{6A9CA073-4F0B-4787-B46D-7886261E945E}"/>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5" name="Oval 44">
                  <a:extLst>
                    <a:ext uri="{FF2B5EF4-FFF2-40B4-BE49-F238E27FC236}">
                      <a16:creationId xmlns:a16="http://schemas.microsoft.com/office/drawing/2014/main" id="{9AF901A3-1EC5-458F-A653-74CCEAE9A13D}"/>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6" name="Oval 45">
                  <a:extLst>
                    <a:ext uri="{FF2B5EF4-FFF2-40B4-BE49-F238E27FC236}">
                      <a16:creationId xmlns:a16="http://schemas.microsoft.com/office/drawing/2014/main" id="{4D5E35A9-4BB5-48F3-AE34-E1BDD3343EB1}"/>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7" name="Oval 46">
                  <a:extLst>
                    <a:ext uri="{FF2B5EF4-FFF2-40B4-BE49-F238E27FC236}">
                      <a16:creationId xmlns:a16="http://schemas.microsoft.com/office/drawing/2014/main" id="{A9A549D5-A823-49C4-8C36-D074E6E039B9}"/>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8" name="Oval 47">
                  <a:extLst>
                    <a:ext uri="{FF2B5EF4-FFF2-40B4-BE49-F238E27FC236}">
                      <a16:creationId xmlns:a16="http://schemas.microsoft.com/office/drawing/2014/main" id="{6A767C47-7246-4B50-8E78-82766365754A}"/>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2" name="Oval 41">
                <a:extLst>
                  <a:ext uri="{FF2B5EF4-FFF2-40B4-BE49-F238E27FC236}">
                    <a16:creationId xmlns:a16="http://schemas.microsoft.com/office/drawing/2014/main" id="{0AEE1DDC-07C3-4204-A3B1-BB7C77C0622B}"/>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75" name="Rectangle 74">
              <a:extLst>
                <a:ext uri="{FF2B5EF4-FFF2-40B4-BE49-F238E27FC236}">
                  <a16:creationId xmlns:a16="http://schemas.microsoft.com/office/drawing/2014/main" id="{15DA288D-BE35-46E8-AA86-9F28D8504DAB}"/>
                </a:ext>
              </a:extLst>
            </p:cNvPr>
            <p:cNvSpPr/>
            <p:nvPr userDrawn="1"/>
          </p:nvSpPr>
          <p:spPr>
            <a:xfrm>
              <a:off x="0" y="4043197"/>
              <a:ext cx="2029968" cy="784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reeform: Shape 73">
              <a:extLst>
                <a:ext uri="{FF2B5EF4-FFF2-40B4-BE49-F238E27FC236}">
                  <a16:creationId xmlns:a16="http://schemas.microsoft.com/office/drawing/2014/main" id="{72557B54-30A3-4192-9D51-EE28AF522DE9}"/>
                </a:ext>
              </a:extLst>
            </p:cNvPr>
            <p:cNvSpPr/>
            <p:nvPr userDrawn="1"/>
          </p:nvSpPr>
          <p:spPr>
            <a:xfrm>
              <a:off x="0" y="2021358"/>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66" name="Straight Connector 65">
              <a:extLst>
                <a:ext uri="{FF2B5EF4-FFF2-40B4-BE49-F238E27FC236}">
                  <a16:creationId xmlns:a16="http://schemas.microsoft.com/office/drawing/2014/main" id="{2208FD0E-034D-4DF3-85D7-F0EBE2775B58}"/>
                </a:ext>
              </a:extLst>
            </p:cNvPr>
            <p:cNvCxnSpPr>
              <a:cxnSpLocks/>
            </p:cNvCxnSpPr>
            <p:nvPr userDrawn="1"/>
          </p:nvCxnSpPr>
          <p:spPr>
            <a:xfrm>
              <a:off x="10632" y="-7753"/>
              <a:ext cx="4052352" cy="404086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1" name="Oval 70">
              <a:extLst>
                <a:ext uri="{FF2B5EF4-FFF2-40B4-BE49-F238E27FC236}">
                  <a16:creationId xmlns:a16="http://schemas.microsoft.com/office/drawing/2014/main" id="{E20239FE-47D0-4B4F-8440-F859F368C141}"/>
                </a:ext>
              </a:extLst>
            </p:cNvPr>
            <p:cNvSpPr/>
            <p:nvPr userDrawn="1"/>
          </p:nvSpPr>
          <p:spPr>
            <a:xfrm>
              <a:off x="3903349" y="3869829"/>
              <a:ext cx="274320" cy="274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Footer Placeholder 4">
            <a:extLst>
              <a:ext uri="{FF2B5EF4-FFF2-40B4-BE49-F238E27FC236}">
                <a16:creationId xmlns:a16="http://schemas.microsoft.com/office/drawing/2014/main" id="{A8925BB7-B630-981C-964B-37A5DCBEA2E2}"/>
              </a:ext>
            </a:extLst>
          </p:cNvPr>
          <p:cNvSpPr>
            <a:spLocks noGrp="1"/>
          </p:cNvSpPr>
          <p:nvPr>
            <p:ph type="ftr" sz="quarter" idx="11"/>
          </p:nvPr>
        </p:nvSpPr>
        <p:spPr>
          <a:xfrm>
            <a:off x="7306165" y="6355080"/>
            <a:ext cx="2286000" cy="365125"/>
          </a:xfrm>
        </p:spPr>
        <p:txBody>
          <a:bodyPr/>
          <a:lstStyle>
            <a:lvl1pPr>
              <a:defRPr>
                <a:solidFill>
                  <a:schemeClr val="tx1"/>
                </a:solidFill>
              </a:defRPr>
            </a:lvl1pPr>
          </a:lstStyle>
          <a:p>
            <a:r>
              <a:rPr lang="en-US"/>
              <a:t>Presentation title</a:t>
            </a:r>
            <a:endParaRPr lang="en-US" dirty="0"/>
          </a:p>
        </p:txBody>
      </p:sp>
      <p:sp>
        <p:nvSpPr>
          <p:cNvPr id="5" name="Slide Number Placeholder 5">
            <a:extLst>
              <a:ext uri="{FF2B5EF4-FFF2-40B4-BE49-F238E27FC236}">
                <a16:creationId xmlns:a16="http://schemas.microsoft.com/office/drawing/2014/main" id="{4B4D24B0-E841-7B76-D133-06ABBAB6B6FF}"/>
              </a:ext>
            </a:extLst>
          </p:cNvPr>
          <p:cNvSpPr>
            <a:spLocks noGrp="1"/>
          </p:cNvSpPr>
          <p:nvPr>
            <p:ph type="sldNum" sz="quarter" idx="12"/>
          </p:nvPr>
        </p:nvSpPr>
        <p:spPr>
          <a:xfrm>
            <a:off x="10967357" y="6356350"/>
            <a:ext cx="457200" cy="365125"/>
          </a:xfrm>
        </p:spPr>
        <p:txBody>
          <a:bodyPr/>
          <a:lstStyle>
            <a:lvl1pPr>
              <a:defRPr>
                <a:solidFill>
                  <a:schemeClr val="tx1"/>
                </a:solidFill>
              </a:defRPr>
            </a:lvl1pPr>
          </a:lstStyle>
          <a:p>
            <a:fld id="{B5CEABB6-07DC-46E8-9B57-56EC44A396E5}" type="slidenum">
              <a:rPr lang="en-US" smtClean="0"/>
              <a:pPr/>
              <a:t>‹#›</a:t>
            </a:fld>
            <a:endParaRPr lang="en-US" dirty="0"/>
          </a:p>
        </p:txBody>
      </p:sp>
      <p:sp>
        <p:nvSpPr>
          <p:cNvPr id="6" name="Date Placeholder 3">
            <a:extLst>
              <a:ext uri="{FF2B5EF4-FFF2-40B4-BE49-F238E27FC236}">
                <a16:creationId xmlns:a16="http://schemas.microsoft.com/office/drawing/2014/main" id="{C7D011F5-A799-BEAA-9160-5743D58B456A}"/>
              </a:ext>
            </a:extLst>
          </p:cNvPr>
          <p:cNvSpPr>
            <a:spLocks noGrp="1"/>
          </p:cNvSpPr>
          <p:nvPr>
            <p:ph type="dt" sz="half" idx="10"/>
          </p:nvPr>
        </p:nvSpPr>
        <p:spPr>
          <a:xfrm>
            <a:off x="4833694" y="6353175"/>
            <a:ext cx="1097280" cy="365125"/>
          </a:xfrm>
        </p:spPr>
        <p:txBody>
          <a:bodyPr/>
          <a:lstStyle>
            <a:lvl1pPr>
              <a:defRPr>
                <a:solidFill>
                  <a:schemeClr val="tx1"/>
                </a:solidFill>
              </a:defRPr>
            </a:lvl1pPr>
          </a:lstStyle>
          <a:p>
            <a:r>
              <a:rPr lang="en-US"/>
              <a:t>12/11/2023</a:t>
            </a:r>
            <a:endParaRPr lang="en-US" dirty="0"/>
          </a:p>
        </p:txBody>
      </p:sp>
    </p:spTree>
    <p:extLst>
      <p:ext uri="{BB962C8B-B14F-4D97-AF65-F5344CB8AC3E}">
        <p14:creationId xmlns:p14="http://schemas.microsoft.com/office/powerpoint/2010/main" val="193739902"/>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Pictur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4833694" y="660358"/>
            <a:ext cx="6594768" cy="5537284"/>
          </a:xfrm>
        </p:spPr>
        <p:txBody>
          <a:bodyPr anchor="ctr">
            <a:normAutofit/>
          </a:bodyPr>
          <a:lstStyle>
            <a:lvl1pPr algn="l">
              <a:defRPr sz="4800" cap="all" baseline="0">
                <a:solidFill>
                  <a:schemeClr val="tx2"/>
                </a:solidFill>
              </a:defRPr>
            </a:lvl1pPr>
          </a:lstStyle>
          <a:p>
            <a:r>
              <a:rPr lang="en-US" dirty="0"/>
              <a:t>Click to add title</a:t>
            </a:r>
          </a:p>
        </p:txBody>
      </p:sp>
      <p:sp>
        <p:nvSpPr>
          <p:cNvPr id="63" name="Picture Placeholder 62">
            <a:extLst>
              <a:ext uri="{FF2B5EF4-FFF2-40B4-BE49-F238E27FC236}">
                <a16:creationId xmlns:a16="http://schemas.microsoft.com/office/drawing/2014/main" id="{A461CB72-9777-50F4-94EC-91A4EE864A4A}"/>
              </a:ext>
            </a:extLst>
          </p:cNvPr>
          <p:cNvSpPr>
            <a:spLocks noGrp="1"/>
          </p:cNvSpPr>
          <p:nvPr>
            <p:ph type="pic" sz="quarter" idx="13" hasCustomPrompt="1"/>
          </p:nvPr>
        </p:nvSpPr>
        <p:spPr>
          <a:xfrm rot="10800000">
            <a:off x="1" y="761322"/>
            <a:ext cx="4076118" cy="6096678"/>
          </a:xfrm>
          <a:custGeom>
            <a:avLst/>
            <a:gdLst>
              <a:gd name="connsiteX0" fmla="*/ 0 w 4076118"/>
              <a:gd name="connsiteY0" fmla="*/ 0 h 6096678"/>
              <a:gd name="connsiteX1" fmla="*/ 4076118 w 4076118"/>
              <a:gd name="connsiteY1" fmla="*/ 0 h 6096678"/>
              <a:gd name="connsiteX2" fmla="*/ 4076118 w 4076118"/>
              <a:gd name="connsiteY2" fmla="*/ 2038351 h 6096678"/>
              <a:gd name="connsiteX3" fmla="*/ 4076118 w 4076118"/>
              <a:gd name="connsiteY3" fmla="*/ 2048256 h 6096678"/>
              <a:gd name="connsiteX4" fmla="*/ 4076118 w 4076118"/>
              <a:gd name="connsiteY4" fmla="*/ 6096678 h 6096678"/>
              <a:gd name="connsiteX5" fmla="*/ 27696 w 4076118"/>
              <a:gd name="connsiteY5" fmla="*/ 2048256 h 6096678"/>
              <a:gd name="connsiteX6" fmla="*/ 0 w 4076118"/>
              <a:gd name="connsiteY6" fmla="*/ 2048256 h 609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6118" h="6096678">
                <a:moveTo>
                  <a:pt x="0" y="0"/>
                </a:moveTo>
                <a:lnTo>
                  <a:pt x="4076118" y="0"/>
                </a:lnTo>
                <a:lnTo>
                  <a:pt x="4076118" y="2038351"/>
                </a:lnTo>
                <a:lnTo>
                  <a:pt x="4076118" y="2048256"/>
                </a:lnTo>
                <a:lnTo>
                  <a:pt x="4076118" y="6096678"/>
                </a:lnTo>
                <a:lnTo>
                  <a:pt x="27696" y="2048256"/>
                </a:lnTo>
                <a:lnTo>
                  <a:pt x="0" y="2048256"/>
                </a:lnTo>
                <a:close/>
              </a:path>
            </a:pathLst>
          </a:custGeom>
        </p:spPr>
        <p:txBody>
          <a:bodyPr wrap="square">
            <a:noAutofit/>
          </a:bodyPr>
          <a:lstStyle>
            <a:lvl1pPr algn="ctr">
              <a:defRPr sz="2000">
                <a:solidFill>
                  <a:schemeClr val="bg1"/>
                </a:solidFill>
              </a:defRPr>
            </a:lvl1pPr>
          </a:lstStyle>
          <a:p>
            <a:r>
              <a:rPr lang="en-US" dirty="0"/>
              <a:t>Click icon to insert picture</a:t>
            </a:r>
          </a:p>
        </p:txBody>
      </p:sp>
      <p:grpSp>
        <p:nvGrpSpPr>
          <p:cNvPr id="4" name="Group 3">
            <a:extLst>
              <a:ext uri="{FF2B5EF4-FFF2-40B4-BE49-F238E27FC236}">
                <a16:creationId xmlns:a16="http://schemas.microsoft.com/office/drawing/2014/main" id="{A1EA6F58-FA46-C921-5758-59234B148D4F}"/>
              </a:ext>
              <a:ext uri="{C183D7F6-B498-43B3-948B-1728B52AA6E4}">
                <adec:decorative xmlns:adec="http://schemas.microsoft.com/office/drawing/2017/decorative" val="1"/>
              </a:ext>
            </a:extLst>
          </p:cNvPr>
          <p:cNvGrpSpPr/>
          <p:nvPr userDrawn="1"/>
        </p:nvGrpSpPr>
        <p:grpSpPr>
          <a:xfrm>
            <a:off x="0" y="0"/>
            <a:ext cx="4069439" cy="4828833"/>
            <a:chOff x="0" y="0"/>
            <a:chExt cx="4069439" cy="4828833"/>
          </a:xfrm>
        </p:grpSpPr>
        <p:sp>
          <p:nvSpPr>
            <p:cNvPr id="7" name="Rectangle 6">
              <a:extLst>
                <a:ext uri="{FF2B5EF4-FFF2-40B4-BE49-F238E27FC236}">
                  <a16:creationId xmlns:a16="http://schemas.microsoft.com/office/drawing/2014/main" id="{06F989FA-6E7A-3A98-AF95-F2384308BD32}"/>
                </a:ext>
              </a:extLst>
            </p:cNvPr>
            <p:cNvSpPr>
              <a:spLocks/>
            </p:cNvSpPr>
            <p:nvPr userDrawn="1"/>
          </p:nvSpPr>
          <p:spPr>
            <a:xfrm rot="10800000" flipH="1">
              <a:off x="2026630" y="776431"/>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23">
              <a:extLst>
                <a:ext uri="{FF2B5EF4-FFF2-40B4-BE49-F238E27FC236}">
                  <a16:creationId xmlns:a16="http://schemas.microsoft.com/office/drawing/2014/main" id="{F0BAC8B3-F184-675F-DC5F-C48CE69D7622}"/>
                </a:ext>
              </a:extLst>
            </p:cNvPr>
            <p:cNvSpPr/>
            <p:nvPr userDrawn="1"/>
          </p:nvSpPr>
          <p:spPr>
            <a:xfrm rot="10800000">
              <a:off x="0" y="766136"/>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80B75A35-885A-CE38-4F65-95EF186B13D1}"/>
                </a:ext>
              </a:extLst>
            </p:cNvPr>
            <p:cNvSpPr/>
            <p:nvPr userDrawn="1"/>
          </p:nvSpPr>
          <p:spPr>
            <a:xfrm rot="10800000">
              <a:off x="1351" y="0"/>
              <a:ext cx="2029968" cy="7749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Graphic 12">
              <a:extLst>
                <a:ext uri="{FF2B5EF4-FFF2-40B4-BE49-F238E27FC236}">
                  <a16:creationId xmlns:a16="http://schemas.microsoft.com/office/drawing/2014/main" id="{4B488086-4998-410C-FCC8-29CA6288A7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039471" y="2798865"/>
              <a:ext cx="2029968" cy="2029968"/>
            </a:xfrm>
            <a:prstGeom prst="rect">
              <a:avLst/>
            </a:prstGeom>
          </p:spPr>
        </p:pic>
        <p:sp>
          <p:nvSpPr>
            <p:cNvPr id="41" name="Rectangle 40">
              <a:extLst>
                <a:ext uri="{FF2B5EF4-FFF2-40B4-BE49-F238E27FC236}">
                  <a16:creationId xmlns:a16="http://schemas.microsoft.com/office/drawing/2014/main" id="{26879019-2911-2F60-CC5B-25D1BE752B8D}"/>
                </a:ext>
              </a:extLst>
            </p:cNvPr>
            <p:cNvSpPr/>
            <p:nvPr userDrawn="1"/>
          </p:nvSpPr>
          <p:spPr>
            <a:xfrm rot="10800000">
              <a:off x="2029604" y="0"/>
              <a:ext cx="2029968" cy="7845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black and white striped pattern&#10;&#10;Description automatically generated with low confidence">
              <a:extLst>
                <a:ext uri="{FF2B5EF4-FFF2-40B4-BE49-F238E27FC236}">
                  <a16:creationId xmlns:a16="http://schemas.microsoft.com/office/drawing/2014/main" id="{CD1CD1B2-7EBC-96B6-A02D-7972C278746E}"/>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rot="10800000">
              <a:off x="2035948" y="788197"/>
              <a:ext cx="2019299" cy="999451"/>
            </a:xfrm>
            <a:prstGeom prst="rect">
              <a:avLst/>
            </a:prstGeom>
          </p:spPr>
        </p:pic>
      </p:grpSp>
    </p:spTree>
    <p:extLst>
      <p:ext uri="{BB962C8B-B14F-4D97-AF65-F5344CB8AC3E}">
        <p14:creationId xmlns:p14="http://schemas.microsoft.com/office/powerpoint/2010/main" val="1506966382"/>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60" userDrawn="1">
          <p15:clr>
            <a:srgbClr val="FBAE40"/>
          </p15:clr>
        </p15:guide>
        <p15:guide id="5" pos="729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Subtitle + Picture ">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4833694" y="544285"/>
            <a:ext cx="6594768" cy="3445329"/>
          </a:xfrm>
        </p:spPr>
        <p:txBody>
          <a:bodyPr anchor="b">
            <a:normAutofit/>
          </a:bodyPr>
          <a:lstStyle>
            <a:lvl1pPr algn="l">
              <a:defRPr sz="4800" cap="all" baseline="0">
                <a:solidFill>
                  <a:schemeClr val="tx2"/>
                </a:solidFill>
              </a:defRPr>
            </a:lvl1pPr>
          </a:lstStyle>
          <a:p>
            <a:r>
              <a:rPr lang="en-US" dirty="0"/>
              <a:t>Click to add title</a:t>
            </a:r>
          </a:p>
        </p:txBody>
      </p:sp>
      <p:sp>
        <p:nvSpPr>
          <p:cNvPr id="3" name="Subtitle 2">
            <a:extLst>
              <a:ext uri="{FF2B5EF4-FFF2-40B4-BE49-F238E27FC236}">
                <a16:creationId xmlns:a16="http://schemas.microsoft.com/office/drawing/2014/main" id="{43D32955-BB06-40DE-A14A-2170FD41AD52}"/>
              </a:ext>
            </a:extLst>
          </p:cNvPr>
          <p:cNvSpPr>
            <a:spLocks noGrp="1"/>
          </p:cNvSpPr>
          <p:nvPr>
            <p:ph type="subTitle" idx="1" hasCustomPrompt="1"/>
          </p:nvPr>
        </p:nvSpPr>
        <p:spPr>
          <a:xfrm>
            <a:off x="4829789" y="4130045"/>
            <a:ext cx="6594768" cy="1951523"/>
          </a:xfrm>
        </p:spPr>
        <p:txBody>
          <a:bodyPr>
            <a:normAutofit/>
          </a:bodyPr>
          <a:lstStyle>
            <a:lvl1pPr marL="0" indent="0" algn="l">
              <a:lnSpc>
                <a:spcPct val="150000"/>
              </a:lnSpc>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grpSp>
        <p:nvGrpSpPr>
          <p:cNvPr id="4" name="Group 3">
            <a:extLst>
              <a:ext uri="{FF2B5EF4-FFF2-40B4-BE49-F238E27FC236}">
                <a16:creationId xmlns:a16="http://schemas.microsoft.com/office/drawing/2014/main" id="{C2A24CB0-5164-75CE-ED27-EF876C19C655}"/>
              </a:ext>
              <a:ext uri="{C183D7F6-B498-43B3-948B-1728B52AA6E4}">
                <adec:decorative xmlns:adec="http://schemas.microsoft.com/office/drawing/2017/decorative" val="1"/>
              </a:ext>
            </a:extLst>
          </p:cNvPr>
          <p:cNvGrpSpPr/>
          <p:nvPr userDrawn="1"/>
        </p:nvGrpSpPr>
        <p:grpSpPr>
          <a:xfrm>
            <a:off x="0" y="2029167"/>
            <a:ext cx="4069439" cy="4828833"/>
            <a:chOff x="0" y="2029167"/>
            <a:chExt cx="4069439" cy="4828833"/>
          </a:xfrm>
        </p:grpSpPr>
        <p:sp>
          <p:nvSpPr>
            <p:cNvPr id="7" name="Rectangle 6">
              <a:extLst>
                <a:ext uri="{FF2B5EF4-FFF2-40B4-BE49-F238E27FC236}">
                  <a16:creationId xmlns:a16="http://schemas.microsoft.com/office/drawing/2014/main" id="{06F989FA-6E7A-3A98-AF95-F2384308BD32}"/>
                </a:ext>
              </a:extLst>
            </p:cNvPr>
            <p:cNvSpPr/>
            <p:nvPr userDrawn="1"/>
          </p:nvSpPr>
          <p:spPr>
            <a:xfrm flipH="1">
              <a:off x="9867" y="4051601"/>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23">
              <a:extLst>
                <a:ext uri="{FF2B5EF4-FFF2-40B4-BE49-F238E27FC236}">
                  <a16:creationId xmlns:a16="http://schemas.microsoft.com/office/drawing/2014/main" id="{F0BAC8B3-F184-675F-DC5F-C48CE69D7622}"/>
                </a:ext>
              </a:extLst>
            </p:cNvPr>
            <p:cNvSpPr/>
            <p:nvPr userDrawn="1"/>
          </p:nvSpPr>
          <p:spPr>
            <a:xfrm>
              <a:off x="2039471" y="4061896"/>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80B75A35-885A-CE38-4F65-95EF186B13D1}"/>
                </a:ext>
              </a:extLst>
            </p:cNvPr>
            <p:cNvSpPr/>
            <p:nvPr userDrawn="1"/>
          </p:nvSpPr>
          <p:spPr>
            <a:xfrm>
              <a:off x="2038120" y="6083058"/>
              <a:ext cx="2029968" cy="7749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Graphic 12">
              <a:extLst>
                <a:ext uri="{FF2B5EF4-FFF2-40B4-BE49-F238E27FC236}">
                  <a16:creationId xmlns:a16="http://schemas.microsoft.com/office/drawing/2014/main" id="{4B488086-4998-410C-FCC8-29CA6288A7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0" y="2029167"/>
              <a:ext cx="2029968" cy="2029968"/>
            </a:xfrm>
            <a:prstGeom prst="rect">
              <a:avLst/>
            </a:prstGeom>
          </p:spPr>
        </p:pic>
        <p:grpSp>
          <p:nvGrpSpPr>
            <p:cNvPr id="19" name="Group 18">
              <a:extLst>
                <a:ext uri="{FF2B5EF4-FFF2-40B4-BE49-F238E27FC236}">
                  <a16:creationId xmlns:a16="http://schemas.microsoft.com/office/drawing/2014/main" id="{227BDAED-0D36-04AE-1A0C-E36977943C38}"/>
                </a:ext>
              </a:extLst>
            </p:cNvPr>
            <p:cNvGrpSpPr/>
            <p:nvPr userDrawn="1"/>
          </p:nvGrpSpPr>
          <p:grpSpPr>
            <a:xfrm>
              <a:off x="110109" y="4130046"/>
              <a:ext cx="1920240" cy="1920240"/>
              <a:chOff x="5361924" y="7472790"/>
              <a:chExt cx="1828800" cy="1828800"/>
            </a:xfrm>
          </p:grpSpPr>
          <p:grpSp>
            <p:nvGrpSpPr>
              <p:cNvPr id="20" name="Group 19">
                <a:extLst>
                  <a:ext uri="{FF2B5EF4-FFF2-40B4-BE49-F238E27FC236}">
                    <a16:creationId xmlns:a16="http://schemas.microsoft.com/office/drawing/2014/main" id="{DCF3798F-8E8C-7928-8347-8BC5B07B29F9}"/>
                  </a:ext>
                </a:extLst>
              </p:cNvPr>
              <p:cNvGrpSpPr/>
              <p:nvPr userDrawn="1"/>
            </p:nvGrpSpPr>
            <p:grpSpPr>
              <a:xfrm>
                <a:off x="5361924" y="7472790"/>
                <a:ext cx="1828800" cy="1828800"/>
                <a:chOff x="5361924" y="7472790"/>
                <a:chExt cx="1828800" cy="1828800"/>
              </a:xfrm>
            </p:grpSpPr>
            <p:grpSp>
              <p:nvGrpSpPr>
                <p:cNvPr id="22" name="Group 21">
                  <a:extLst>
                    <a:ext uri="{FF2B5EF4-FFF2-40B4-BE49-F238E27FC236}">
                      <a16:creationId xmlns:a16="http://schemas.microsoft.com/office/drawing/2014/main" id="{A488BF7D-B7D9-249A-4EC2-8A1F6311D1BD}"/>
                    </a:ext>
                  </a:extLst>
                </p:cNvPr>
                <p:cNvGrpSpPr/>
                <p:nvPr userDrawn="1"/>
              </p:nvGrpSpPr>
              <p:grpSpPr>
                <a:xfrm>
                  <a:off x="5361924" y="7472790"/>
                  <a:ext cx="1828800" cy="1828800"/>
                  <a:chOff x="5388428" y="7173291"/>
                  <a:chExt cx="1828800" cy="1828800"/>
                </a:xfrm>
              </p:grpSpPr>
              <p:grpSp>
                <p:nvGrpSpPr>
                  <p:cNvPr id="29" name="Group 28">
                    <a:extLst>
                      <a:ext uri="{FF2B5EF4-FFF2-40B4-BE49-F238E27FC236}">
                        <a16:creationId xmlns:a16="http://schemas.microsoft.com/office/drawing/2014/main" id="{C68EE8A4-53F3-EAAD-F43C-1F73C11BCE4C}"/>
                      </a:ext>
                    </a:extLst>
                  </p:cNvPr>
                  <p:cNvGrpSpPr/>
                  <p:nvPr userDrawn="1"/>
                </p:nvGrpSpPr>
                <p:grpSpPr>
                  <a:xfrm>
                    <a:off x="5388428" y="7173291"/>
                    <a:ext cx="1828800" cy="1828800"/>
                    <a:chOff x="5388428" y="7173291"/>
                    <a:chExt cx="1828800" cy="1828800"/>
                  </a:xfrm>
                </p:grpSpPr>
                <p:grpSp>
                  <p:nvGrpSpPr>
                    <p:cNvPr id="31" name="Group 30">
                      <a:extLst>
                        <a:ext uri="{FF2B5EF4-FFF2-40B4-BE49-F238E27FC236}">
                          <a16:creationId xmlns:a16="http://schemas.microsoft.com/office/drawing/2014/main" id="{806ABFB8-B814-19D4-3D47-A20F5AE8785F}"/>
                        </a:ext>
                      </a:extLst>
                    </p:cNvPr>
                    <p:cNvGrpSpPr/>
                    <p:nvPr userDrawn="1"/>
                  </p:nvGrpSpPr>
                  <p:grpSpPr>
                    <a:xfrm>
                      <a:off x="5388428" y="7173291"/>
                      <a:ext cx="1828800" cy="1828800"/>
                      <a:chOff x="5579044" y="7049770"/>
                      <a:chExt cx="1828800" cy="1828800"/>
                    </a:xfrm>
                  </p:grpSpPr>
                  <p:grpSp>
                    <p:nvGrpSpPr>
                      <p:cNvPr id="33" name="Group 32">
                        <a:extLst>
                          <a:ext uri="{FF2B5EF4-FFF2-40B4-BE49-F238E27FC236}">
                            <a16:creationId xmlns:a16="http://schemas.microsoft.com/office/drawing/2014/main" id="{992340A8-8A61-1791-D56D-37F56A662FEC}"/>
                          </a:ext>
                        </a:extLst>
                      </p:cNvPr>
                      <p:cNvGrpSpPr/>
                      <p:nvPr userDrawn="1"/>
                    </p:nvGrpSpPr>
                    <p:grpSpPr>
                      <a:xfrm>
                        <a:off x="5579044" y="7049770"/>
                        <a:ext cx="1828800" cy="1828800"/>
                        <a:chOff x="5579044" y="7049770"/>
                        <a:chExt cx="1828800" cy="1828800"/>
                      </a:xfrm>
                    </p:grpSpPr>
                    <p:grpSp>
                      <p:nvGrpSpPr>
                        <p:cNvPr id="35" name="Group 34">
                          <a:extLst>
                            <a:ext uri="{FF2B5EF4-FFF2-40B4-BE49-F238E27FC236}">
                              <a16:creationId xmlns:a16="http://schemas.microsoft.com/office/drawing/2014/main" id="{CD482B6F-4CF8-CEB3-7478-EB1A76DCF567}"/>
                            </a:ext>
                          </a:extLst>
                        </p:cNvPr>
                        <p:cNvGrpSpPr/>
                        <p:nvPr userDrawn="1"/>
                      </p:nvGrpSpPr>
                      <p:grpSpPr>
                        <a:xfrm>
                          <a:off x="5579044" y="7049770"/>
                          <a:ext cx="1828800" cy="1828800"/>
                          <a:chOff x="5579044" y="7049770"/>
                          <a:chExt cx="1828800" cy="1828800"/>
                        </a:xfrm>
                      </p:grpSpPr>
                      <p:grpSp>
                        <p:nvGrpSpPr>
                          <p:cNvPr id="37" name="Group 36">
                            <a:extLst>
                              <a:ext uri="{FF2B5EF4-FFF2-40B4-BE49-F238E27FC236}">
                                <a16:creationId xmlns:a16="http://schemas.microsoft.com/office/drawing/2014/main" id="{48DB94FE-59B9-2EAD-D619-84D732CEACD3}"/>
                              </a:ext>
                            </a:extLst>
                          </p:cNvPr>
                          <p:cNvGrpSpPr/>
                          <p:nvPr userDrawn="1"/>
                        </p:nvGrpSpPr>
                        <p:grpSpPr>
                          <a:xfrm>
                            <a:off x="5579044" y="7049770"/>
                            <a:ext cx="1828800" cy="1828800"/>
                            <a:chOff x="5579044" y="7049770"/>
                            <a:chExt cx="1828800" cy="1828800"/>
                          </a:xfrm>
                        </p:grpSpPr>
                        <p:sp>
                          <p:nvSpPr>
                            <p:cNvPr id="39" name="Oval 38">
                              <a:extLst>
                                <a:ext uri="{FF2B5EF4-FFF2-40B4-BE49-F238E27FC236}">
                                  <a16:creationId xmlns:a16="http://schemas.microsoft.com/office/drawing/2014/main" id="{E9EB6EED-2663-2442-C484-EF27395DCEB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0" name="Oval 39">
                              <a:extLst>
                                <a:ext uri="{FF2B5EF4-FFF2-40B4-BE49-F238E27FC236}">
                                  <a16:creationId xmlns:a16="http://schemas.microsoft.com/office/drawing/2014/main" id="{E5978766-DE51-5FF5-41BE-B1007C37165E}"/>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38" name="Oval 37">
                            <a:extLst>
                              <a:ext uri="{FF2B5EF4-FFF2-40B4-BE49-F238E27FC236}">
                                <a16:creationId xmlns:a16="http://schemas.microsoft.com/office/drawing/2014/main" id="{749B68DA-C119-6301-085A-2E7F3F7E3CB1}"/>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36" name="Oval 35">
                          <a:extLst>
                            <a:ext uri="{FF2B5EF4-FFF2-40B4-BE49-F238E27FC236}">
                              <a16:creationId xmlns:a16="http://schemas.microsoft.com/office/drawing/2014/main" id="{D753957E-F4A5-E4CA-B8B3-F6AE73F159F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34" name="Oval 33">
                        <a:extLst>
                          <a:ext uri="{FF2B5EF4-FFF2-40B4-BE49-F238E27FC236}">
                            <a16:creationId xmlns:a16="http://schemas.microsoft.com/office/drawing/2014/main" id="{3C4F46AE-42C2-9E3D-D294-F9297389D110}"/>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32" name="Oval 31">
                      <a:extLst>
                        <a:ext uri="{FF2B5EF4-FFF2-40B4-BE49-F238E27FC236}">
                          <a16:creationId xmlns:a16="http://schemas.microsoft.com/office/drawing/2014/main" id="{42376F25-4466-0F15-CD2F-B821AC9CCE5C}"/>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30" name="Oval 29">
                    <a:extLst>
                      <a:ext uri="{FF2B5EF4-FFF2-40B4-BE49-F238E27FC236}">
                        <a16:creationId xmlns:a16="http://schemas.microsoft.com/office/drawing/2014/main" id="{BBC988D2-4FFC-612A-DD91-A41B6194EF6C}"/>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24" name="Oval 23">
                  <a:extLst>
                    <a:ext uri="{FF2B5EF4-FFF2-40B4-BE49-F238E27FC236}">
                      <a16:creationId xmlns:a16="http://schemas.microsoft.com/office/drawing/2014/main" id="{53690E8A-1D3D-3D5D-932E-D2A2CFE5BDAB}"/>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5" name="Oval 24">
                  <a:extLst>
                    <a:ext uri="{FF2B5EF4-FFF2-40B4-BE49-F238E27FC236}">
                      <a16:creationId xmlns:a16="http://schemas.microsoft.com/office/drawing/2014/main" id="{1AE08D7C-4190-C00C-19F0-BEC1F608B97A}"/>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6" name="Oval 25">
                  <a:extLst>
                    <a:ext uri="{FF2B5EF4-FFF2-40B4-BE49-F238E27FC236}">
                      <a16:creationId xmlns:a16="http://schemas.microsoft.com/office/drawing/2014/main" id="{7B3E9873-3672-0001-60F1-6068B67A6DFE}"/>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7" name="Oval 26">
                  <a:extLst>
                    <a:ext uri="{FF2B5EF4-FFF2-40B4-BE49-F238E27FC236}">
                      <a16:creationId xmlns:a16="http://schemas.microsoft.com/office/drawing/2014/main" id="{4CD85BCE-3B9E-234C-4D1D-EC1A6A57D298}"/>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8" name="Oval 27">
                  <a:extLst>
                    <a:ext uri="{FF2B5EF4-FFF2-40B4-BE49-F238E27FC236}">
                      <a16:creationId xmlns:a16="http://schemas.microsoft.com/office/drawing/2014/main" id="{5CC66A2F-CBBE-220E-5ECB-528B8EE34F83}"/>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21" name="Oval 20">
                <a:extLst>
                  <a:ext uri="{FF2B5EF4-FFF2-40B4-BE49-F238E27FC236}">
                    <a16:creationId xmlns:a16="http://schemas.microsoft.com/office/drawing/2014/main" id="{B7B0A7FC-B497-31A6-1F93-414F96AF4C47}"/>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1" name="Rectangle 40">
              <a:extLst>
                <a:ext uri="{FF2B5EF4-FFF2-40B4-BE49-F238E27FC236}">
                  <a16:creationId xmlns:a16="http://schemas.microsoft.com/office/drawing/2014/main" id="{26879019-2911-2F60-CC5B-25D1BE752B8D}"/>
                </a:ext>
              </a:extLst>
            </p:cNvPr>
            <p:cNvSpPr/>
            <p:nvPr userDrawn="1"/>
          </p:nvSpPr>
          <p:spPr>
            <a:xfrm>
              <a:off x="9867" y="6073440"/>
              <a:ext cx="2029968" cy="784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Freeform: Shape 41">
              <a:extLst>
                <a:ext uri="{FF2B5EF4-FFF2-40B4-BE49-F238E27FC236}">
                  <a16:creationId xmlns:a16="http://schemas.microsoft.com/office/drawing/2014/main" id="{8CCEA94B-F499-5FCA-D063-7FD71F10F95B}"/>
                </a:ext>
              </a:extLst>
            </p:cNvPr>
            <p:cNvSpPr/>
            <p:nvPr userDrawn="1"/>
          </p:nvSpPr>
          <p:spPr>
            <a:xfrm>
              <a:off x="9867" y="405160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3" name="Picture Placeholder 62">
            <a:extLst>
              <a:ext uri="{FF2B5EF4-FFF2-40B4-BE49-F238E27FC236}">
                <a16:creationId xmlns:a16="http://schemas.microsoft.com/office/drawing/2014/main" id="{A461CB72-9777-50F4-94EC-91A4EE864A4A}"/>
              </a:ext>
            </a:extLst>
          </p:cNvPr>
          <p:cNvSpPr>
            <a:spLocks noGrp="1"/>
          </p:cNvSpPr>
          <p:nvPr>
            <p:ph type="pic" sz="quarter" idx="13" hasCustomPrompt="1"/>
          </p:nvPr>
        </p:nvSpPr>
        <p:spPr>
          <a:xfrm>
            <a:off x="0" y="-1"/>
            <a:ext cx="4076118" cy="6096678"/>
          </a:xfrm>
          <a:custGeom>
            <a:avLst/>
            <a:gdLst>
              <a:gd name="connsiteX0" fmla="*/ 0 w 4076118"/>
              <a:gd name="connsiteY0" fmla="*/ 0 h 6096678"/>
              <a:gd name="connsiteX1" fmla="*/ 4076118 w 4076118"/>
              <a:gd name="connsiteY1" fmla="*/ 0 h 6096678"/>
              <a:gd name="connsiteX2" fmla="*/ 4076118 w 4076118"/>
              <a:gd name="connsiteY2" fmla="*/ 2038351 h 6096678"/>
              <a:gd name="connsiteX3" fmla="*/ 4076118 w 4076118"/>
              <a:gd name="connsiteY3" fmla="*/ 2048256 h 6096678"/>
              <a:gd name="connsiteX4" fmla="*/ 4076118 w 4076118"/>
              <a:gd name="connsiteY4" fmla="*/ 6096678 h 6096678"/>
              <a:gd name="connsiteX5" fmla="*/ 27696 w 4076118"/>
              <a:gd name="connsiteY5" fmla="*/ 2048256 h 6096678"/>
              <a:gd name="connsiteX6" fmla="*/ 0 w 4076118"/>
              <a:gd name="connsiteY6" fmla="*/ 2048256 h 609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6118" h="6096678">
                <a:moveTo>
                  <a:pt x="0" y="0"/>
                </a:moveTo>
                <a:lnTo>
                  <a:pt x="4076118" y="0"/>
                </a:lnTo>
                <a:lnTo>
                  <a:pt x="4076118" y="2038351"/>
                </a:lnTo>
                <a:lnTo>
                  <a:pt x="4076118" y="2048256"/>
                </a:lnTo>
                <a:lnTo>
                  <a:pt x="4076118" y="6096678"/>
                </a:lnTo>
                <a:lnTo>
                  <a:pt x="27696" y="2048256"/>
                </a:lnTo>
                <a:lnTo>
                  <a:pt x="0" y="2048256"/>
                </a:lnTo>
                <a:close/>
              </a:path>
            </a:pathLst>
          </a:custGeom>
        </p:spPr>
        <p:txBody>
          <a:bodyPr wrap="square">
            <a:noAutofit/>
          </a:bodyPr>
          <a:lstStyle>
            <a:lvl1pPr marL="0" indent="0" algn="ctr">
              <a:buNone/>
              <a:defRPr sz="2000">
                <a:solidFill>
                  <a:schemeClr val="bg1"/>
                </a:solidFill>
              </a:defRPr>
            </a:lvl1pPr>
          </a:lstStyle>
          <a:p>
            <a:r>
              <a:rPr lang="en-US" dirty="0"/>
              <a:t>Click icon to insert picture</a:t>
            </a:r>
          </a:p>
        </p:txBody>
      </p:sp>
    </p:spTree>
    <p:extLst>
      <p:ext uri="{BB962C8B-B14F-4D97-AF65-F5344CB8AC3E}">
        <p14:creationId xmlns:p14="http://schemas.microsoft.com/office/powerpoint/2010/main" val="17235676"/>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60" userDrawn="1">
          <p15:clr>
            <a:srgbClr val="FBAE40"/>
          </p15:clr>
        </p15:guide>
        <p15:guide id="5" pos="729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1">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762001" y="896112"/>
            <a:ext cx="6589150" cy="1988706"/>
          </a:xfrm>
        </p:spPr>
        <p:txBody>
          <a:bodyPr anchor="t" anchorCtr="0"/>
          <a:lstStyle>
            <a:lvl1pPr>
              <a:defRPr cap="all" baseline="0">
                <a:solidFill>
                  <a:schemeClr val="tx2"/>
                </a:solidFill>
              </a:defRPr>
            </a:lvl1pPr>
          </a:lstStyle>
          <a:p>
            <a:r>
              <a:rPr lang="en-US" dirty="0"/>
              <a:t>CLICK TO ADD TITLE</a:t>
            </a:r>
          </a:p>
        </p:txBody>
      </p:sp>
      <p:grpSp>
        <p:nvGrpSpPr>
          <p:cNvPr id="3" name="Group 2">
            <a:extLst>
              <a:ext uri="{FF2B5EF4-FFF2-40B4-BE49-F238E27FC236}">
                <a16:creationId xmlns:a16="http://schemas.microsoft.com/office/drawing/2014/main" id="{C8EF03D4-C3B7-918C-FF43-0A9C106ACA0F}"/>
              </a:ext>
              <a:ext uri="{C183D7F6-B498-43B3-948B-1728B52AA6E4}">
                <adec:decorative xmlns:adec="http://schemas.microsoft.com/office/drawing/2017/decorative" val="1"/>
              </a:ext>
            </a:extLst>
          </p:cNvPr>
          <p:cNvGrpSpPr/>
          <p:nvPr userDrawn="1"/>
        </p:nvGrpSpPr>
        <p:grpSpPr>
          <a:xfrm>
            <a:off x="8127476" y="-9144"/>
            <a:ext cx="4069095" cy="6867144"/>
            <a:chOff x="8127476" y="-9144"/>
            <a:chExt cx="4069095" cy="6867144"/>
          </a:xfrm>
        </p:grpSpPr>
        <p:sp>
          <p:nvSpPr>
            <p:cNvPr id="11" name="Rectangle 10">
              <a:extLst>
                <a:ext uri="{FF2B5EF4-FFF2-40B4-BE49-F238E27FC236}">
                  <a16:creationId xmlns:a16="http://schemas.microsoft.com/office/drawing/2014/main" id="{4FADCD25-4CC2-4A9A-B033-132F3DA6D2F5}"/>
                </a:ext>
              </a:extLst>
            </p:cNvPr>
            <p:cNvSpPr/>
            <p:nvPr userDrawn="1"/>
          </p:nvSpPr>
          <p:spPr>
            <a:xfrm>
              <a:off x="10162032" y="2014436"/>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23">
              <a:extLst>
                <a:ext uri="{FF2B5EF4-FFF2-40B4-BE49-F238E27FC236}">
                  <a16:creationId xmlns:a16="http://schemas.microsoft.com/office/drawing/2014/main" id="{D2F68DA8-1D58-42B0-A2C9-046E92884BC1}"/>
                </a:ext>
              </a:extLst>
            </p:cNvPr>
            <p:cNvSpPr/>
            <p:nvPr userDrawn="1"/>
          </p:nvSpPr>
          <p:spPr>
            <a:xfrm rot="5400000">
              <a:off x="10160492" y="2024569"/>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DB232A4-4F4E-48E9-9E61-BE51F716635C}"/>
                </a:ext>
              </a:extLst>
            </p:cNvPr>
            <p:cNvSpPr/>
            <p:nvPr userDrawn="1"/>
          </p:nvSpPr>
          <p:spPr>
            <a:xfrm>
              <a:off x="10162032" y="0"/>
              <a:ext cx="2029968"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a:extLst>
                <a:ext uri="{FF2B5EF4-FFF2-40B4-BE49-F238E27FC236}">
                  <a16:creationId xmlns:a16="http://schemas.microsoft.com/office/drawing/2014/main" id="{4CB66576-218C-4236-B125-DD7B03A784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162032" y="0"/>
              <a:ext cx="2029968" cy="2029968"/>
            </a:xfrm>
            <a:prstGeom prst="rect">
              <a:avLst/>
            </a:prstGeom>
          </p:spPr>
        </p:pic>
        <p:sp>
          <p:nvSpPr>
            <p:cNvPr id="7" name="Rectangle 6">
              <a:extLst>
                <a:ext uri="{FF2B5EF4-FFF2-40B4-BE49-F238E27FC236}">
                  <a16:creationId xmlns:a16="http://schemas.microsoft.com/office/drawing/2014/main" id="{E557D1F3-8C55-47FE-B39A-86D30F8FFEA1}"/>
                </a:ext>
              </a:extLst>
            </p:cNvPr>
            <p:cNvSpPr/>
            <p:nvPr userDrawn="1"/>
          </p:nvSpPr>
          <p:spPr>
            <a:xfrm>
              <a:off x="8139364" y="-7084"/>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F4EB6F2E-2621-4EB5-A04D-906FD08CED87}"/>
                </a:ext>
              </a:extLst>
            </p:cNvPr>
            <p:cNvSpPr/>
            <p:nvPr userDrawn="1"/>
          </p:nvSpPr>
          <p:spPr>
            <a:xfrm flipH="1">
              <a:off x="8127476" y="4807776"/>
              <a:ext cx="2032942"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9CC28908-2548-441C-BE9D-8728E1FC84C0}"/>
                </a:ext>
              </a:extLst>
            </p:cNvPr>
            <p:cNvSpPr/>
            <p:nvPr userDrawn="1"/>
          </p:nvSpPr>
          <p:spPr>
            <a:xfrm>
              <a:off x="10160492" y="4041539"/>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Picture 34" descr="A black and white striped pattern&#10;&#10;Description automatically generated with low confidence">
              <a:extLst>
                <a:ext uri="{FF2B5EF4-FFF2-40B4-BE49-F238E27FC236}">
                  <a16:creationId xmlns:a16="http://schemas.microsoft.com/office/drawing/2014/main" id="{731DC170-FB16-45F8-B62C-DCAB2B9AC310}"/>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177272" y="5079562"/>
              <a:ext cx="2019299" cy="999451"/>
            </a:xfrm>
            <a:prstGeom prst="rect">
              <a:avLst/>
            </a:prstGeom>
          </p:spPr>
        </p:pic>
        <p:pic>
          <p:nvPicPr>
            <p:cNvPr id="36" name="Graphic 35">
              <a:extLst>
                <a:ext uri="{FF2B5EF4-FFF2-40B4-BE49-F238E27FC236}">
                  <a16:creationId xmlns:a16="http://schemas.microsoft.com/office/drawing/2014/main" id="{6529D2A7-ABB3-4E2D-88CA-F813997011F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0800000">
              <a:off x="8139640" y="-9144"/>
              <a:ext cx="2029968" cy="2029968"/>
            </a:xfrm>
            <a:prstGeom prst="rect">
              <a:avLst/>
            </a:prstGeom>
          </p:spPr>
        </p:pic>
        <p:sp>
          <p:nvSpPr>
            <p:cNvPr id="37" name="Rectangle 36">
              <a:extLst>
                <a:ext uri="{FF2B5EF4-FFF2-40B4-BE49-F238E27FC236}">
                  <a16:creationId xmlns:a16="http://schemas.microsoft.com/office/drawing/2014/main" id="{CDB6750E-735F-4906-8BCA-E0BD4F029617}"/>
                </a:ext>
              </a:extLst>
            </p:cNvPr>
            <p:cNvSpPr/>
            <p:nvPr userDrawn="1"/>
          </p:nvSpPr>
          <p:spPr>
            <a:xfrm>
              <a:off x="10158984" y="6016751"/>
              <a:ext cx="2029968" cy="8412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8" name="Graphic 37">
              <a:extLst>
                <a:ext uri="{FF2B5EF4-FFF2-40B4-BE49-F238E27FC236}">
                  <a16:creationId xmlns:a16="http://schemas.microsoft.com/office/drawing/2014/main" id="{051ECE99-ACA6-46AF-98D5-81FBD3F834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31156" y="4828032"/>
              <a:ext cx="2029968" cy="2029968"/>
            </a:xfrm>
            <a:prstGeom prst="rect">
              <a:avLst/>
            </a:prstGeom>
          </p:spPr>
        </p:pic>
        <p:grpSp>
          <p:nvGrpSpPr>
            <p:cNvPr id="40" name="Group 39">
              <a:extLst>
                <a:ext uri="{FF2B5EF4-FFF2-40B4-BE49-F238E27FC236}">
                  <a16:creationId xmlns:a16="http://schemas.microsoft.com/office/drawing/2014/main" id="{3A847BA4-24DF-47BE-BE28-02415C2A2D3C}"/>
                </a:ext>
              </a:extLst>
            </p:cNvPr>
            <p:cNvGrpSpPr/>
            <p:nvPr userDrawn="1"/>
          </p:nvGrpSpPr>
          <p:grpSpPr>
            <a:xfrm>
              <a:off x="8227718" y="2092719"/>
              <a:ext cx="1920240" cy="1920240"/>
              <a:chOff x="5361924" y="7472790"/>
              <a:chExt cx="1828800" cy="1828800"/>
            </a:xfrm>
          </p:grpSpPr>
          <p:grpSp>
            <p:nvGrpSpPr>
              <p:cNvPr id="41" name="Group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Group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Group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Group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Group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Group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Group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0" name="Oval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8" name="Oval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6" name="Oval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4" name="Oval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2" name="Oval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0" name="Oval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4" name="Oval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5" name="Oval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6" name="Oval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7" name="Oval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8" name="Oval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2" name="Oval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61" name="Rectangle 60">
              <a:extLst>
                <a:ext uri="{FF2B5EF4-FFF2-40B4-BE49-F238E27FC236}">
                  <a16:creationId xmlns:a16="http://schemas.microsoft.com/office/drawing/2014/main" id="{D1189D1C-85ED-4EF1-A384-7C4590ED50FD}"/>
                </a:ext>
              </a:extLst>
            </p:cNvPr>
            <p:cNvSpPr/>
            <p:nvPr userDrawn="1"/>
          </p:nvSpPr>
          <p:spPr>
            <a:xfrm>
              <a:off x="8138160" y="4045868"/>
              <a:ext cx="2029968" cy="8229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Freeform: Shape 61">
              <a:extLst>
                <a:ext uri="{FF2B5EF4-FFF2-40B4-BE49-F238E27FC236}">
                  <a16:creationId xmlns:a16="http://schemas.microsoft.com/office/drawing/2014/main" id="{445306C5-E470-4A93-9C9F-5D066F760D16}"/>
                </a:ext>
              </a:extLst>
            </p:cNvPr>
            <p:cNvSpPr/>
            <p:nvPr userDrawn="1"/>
          </p:nvSpPr>
          <p:spPr>
            <a:xfrm>
              <a:off x="8138160" y="2029968"/>
              <a:ext cx="1014984" cy="201168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63" name="Straight Connector 62">
              <a:extLst>
                <a:ext uri="{FF2B5EF4-FFF2-40B4-BE49-F238E27FC236}">
                  <a16:creationId xmlns:a16="http://schemas.microsoft.com/office/drawing/2014/main" id="{B31C374B-40F2-4B1E-A9D8-6E5C932FF170}"/>
                </a:ext>
              </a:extLst>
            </p:cNvPr>
            <p:cNvCxnSpPr>
              <a:cxnSpLocks/>
            </p:cNvCxnSpPr>
            <p:nvPr userDrawn="1"/>
          </p:nvCxnSpPr>
          <p:spPr>
            <a:xfrm flipV="1">
              <a:off x="8138160" y="2012062"/>
              <a:ext cx="3044952" cy="7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1C668341-39BE-4448-B29D-2594AE6D75C2}"/>
                </a:ext>
              </a:extLst>
            </p:cNvPr>
            <p:cNvSpPr/>
            <p:nvPr userDrawn="1"/>
          </p:nvSpPr>
          <p:spPr>
            <a:xfrm>
              <a:off x="11055096" y="1874902"/>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7" name="Date Placeholder 3">
            <a:extLst>
              <a:ext uri="{FF2B5EF4-FFF2-40B4-BE49-F238E27FC236}">
                <a16:creationId xmlns:a16="http://schemas.microsoft.com/office/drawing/2014/main" id="{56895315-7883-40AA-AB6E-E7F8B77E5BAC}"/>
              </a:ext>
            </a:extLst>
          </p:cNvPr>
          <p:cNvSpPr>
            <a:spLocks noGrp="1"/>
          </p:cNvSpPr>
          <p:nvPr>
            <p:ph type="dt" sz="half" idx="10"/>
          </p:nvPr>
        </p:nvSpPr>
        <p:spPr>
          <a:xfrm>
            <a:off x="761295" y="6355080"/>
            <a:ext cx="1097280" cy="365125"/>
          </a:xfrm>
        </p:spPr>
        <p:txBody>
          <a:bodyPr/>
          <a:lstStyle>
            <a:lvl1pPr>
              <a:defRPr>
                <a:solidFill>
                  <a:schemeClr val="bg1"/>
                </a:solidFill>
              </a:defRPr>
            </a:lvl1pPr>
          </a:lstStyle>
          <a:p>
            <a:r>
              <a:rPr lang="en-US"/>
              <a:t>12/11/2023</a:t>
            </a:r>
            <a:endParaRPr lang="en-US" dirty="0"/>
          </a:p>
        </p:txBody>
      </p:sp>
      <p:sp>
        <p:nvSpPr>
          <p:cNvPr id="68" name="Footer Placeholder 4">
            <a:extLst>
              <a:ext uri="{FF2B5EF4-FFF2-40B4-BE49-F238E27FC236}">
                <a16:creationId xmlns:a16="http://schemas.microsoft.com/office/drawing/2014/main" id="{0000A4E2-8200-4049-B783-2C99FBDBAEBD}"/>
              </a:ext>
            </a:extLst>
          </p:cNvPr>
          <p:cNvSpPr>
            <a:spLocks noGrp="1"/>
          </p:cNvSpPr>
          <p:nvPr>
            <p:ph type="ftr" sz="quarter" idx="11"/>
          </p:nvPr>
        </p:nvSpPr>
        <p:spPr>
          <a:xfrm>
            <a:off x="5499886" y="6355080"/>
            <a:ext cx="2286000" cy="365125"/>
          </a:xfrm>
        </p:spPr>
        <p:txBody>
          <a:bodyPr/>
          <a:lstStyle>
            <a:lvl1pPr>
              <a:defRPr>
                <a:solidFill>
                  <a:schemeClr val="bg1"/>
                </a:solidFill>
              </a:defRPr>
            </a:lvl1pPr>
          </a:lstStyle>
          <a:p>
            <a:r>
              <a:rPr lang="en-US"/>
              <a:t>Presentation title</a:t>
            </a:r>
            <a:endParaRPr lang="en-US" dirty="0"/>
          </a:p>
        </p:txBody>
      </p:sp>
      <p:sp>
        <p:nvSpPr>
          <p:cNvPr id="69" name="Slide Number Placeholder 5">
            <a:extLst>
              <a:ext uri="{FF2B5EF4-FFF2-40B4-BE49-F238E27FC236}">
                <a16:creationId xmlns:a16="http://schemas.microsoft.com/office/drawing/2014/main" id="{179E1CD1-EB8F-4E56-ADD5-06293A7A2EE8}"/>
              </a:ext>
            </a:extLst>
          </p:cNvPr>
          <p:cNvSpPr>
            <a:spLocks noGrp="1"/>
          </p:cNvSpPr>
          <p:nvPr>
            <p:ph type="sldNum" sz="quarter" idx="12"/>
          </p:nvPr>
        </p:nvSpPr>
        <p:spPr>
          <a:xfrm>
            <a:off x="11274091" y="635508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
        <p:nvSpPr>
          <p:cNvPr id="4" name="Content Placeholder 2">
            <a:extLst>
              <a:ext uri="{FF2B5EF4-FFF2-40B4-BE49-F238E27FC236}">
                <a16:creationId xmlns:a16="http://schemas.microsoft.com/office/drawing/2014/main" id="{3BB414F1-8F08-3A3B-45E3-9F44595164A1}"/>
              </a:ext>
            </a:extLst>
          </p:cNvPr>
          <p:cNvSpPr>
            <a:spLocks noGrp="1"/>
          </p:cNvSpPr>
          <p:nvPr>
            <p:ph sz="half" idx="14" hasCustomPrompt="1"/>
          </p:nvPr>
        </p:nvSpPr>
        <p:spPr>
          <a:xfrm>
            <a:off x="762001" y="3058886"/>
            <a:ext cx="6597372" cy="3296194"/>
          </a:xfrm>
        </p:spPr>
        <p:txBody>
          <a:bodyPr>
            <a:normAutofit/>
          </a:bodyPr>
          <a:lstStyle>
            <a:lvl1pPr marL="0" indent="0">
              <a:lnSpc>
                <a:spcPts val="2000"/>
              </a:lnSpc>
              <a:buFont typeface="Arial" panose="020B0604020202020204" pitchFamily="34" charset="0"/>
              <a:buNone/>
              <a:defRPr sz="1800">
                <a:solidFill>
                  <a:schemeClr val="bg1"/>
                </a:solidFill>
              </a:defRPr>
            </a:lvl1pPr>
            <a:lvl2pPr marL="457200">
              <a:lnSpc>
                <a:spcPts val="2000"/>
              </a:lnSpc>
              <a:defRPr sz="1800">
                <a:solidFill>
                  <a:schemeClr val="bg1"/>
                </a:solidFill>
              </a:defRPr>
            </a:lvl2pPr>
            <a:lvl3pPr marL="914400">
              <a:lnSpc>
                <a:spcPts val="2000"/>
              </a:lnSpc>
              <a:defRPr sz="1800">
                <a:solidFill>
                  <a:schemeClr val="bg1"/>
                </a:solidFill>
              </a:defRPr>
            </a:lvl3pPr>
            <a:lvl4pPr marL="1371600">
              <a:lnSpc>
                <a:spcPts val="2000"/>
              </a:lnSpc>
              <a:defRPr sz="1800">
                <a:solidFill>
                  <a:schemeClr val="bg1"/>
                </a:solidFill>
              </a:defRPr>
            </a:lvl4pPr>
            <a:lvl5pPr marL="1828800">
              <a:lnSpc>
                <a:spcPts val="2000"/>
              </a:lnSpc>
              <a:defRPr sz="180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80696027"/>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guide id="4" pos="57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title">
    <p:bg>
      <p:bgPr>
        <a:solidFill>
          <a:schemeClr val="accent3"/>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F09F422-89F7-BDA7-7801-F364BA5D95A5}"/>
              </a:ext>
              <a:ext uri="{C183D7F6-B498-43B3-948B-1728B52AA6E4}">
                <adec:decorative xmlns:adec="http://schemas.microsoft.com/office/drawing/2017/decorative" val="1"/>
              </a:ext>
            </a:extLst>
          </p:cNvPr>
          <p:cNvGrpSpPr/>
          <p:nvPr userDrawn="1"/>
        </p:nvGrpSpPr>
        <p:grpSpPr>
          <a:xfrm>
            <a:off x="-3045" y="-4303"/>
            <a:ext cx="7252590" cy="6862680"/>
            <a:chOff x="-3045" y="-4303"/>
            <a:chExt cx="7252590" cy="6862680"/>
          </a:xfrm>
        </p:grpSpPr>
        <p:sp>
          <p:nvSpPr>
            <p:cNvPr id="34" name="Rectangle 33">
              <a:extLst>
                <a:ext uri="{FF2B5EF4-FFF2-40B4-BE49-F238E27FC236}">
                  <a16:creationId xmlns:a16="http://schemas.microsoft.com/office/drawing/2014/main" id="{D629CA98-D89C-4A69-9A55-8D6C17DCDDF0}"/>
                </a:ext>
              </a:extLst>
            </p:cNvPr>
            <p:cNvSpPr/>
            <p:nvPr userDrawn="1"/>
          </p:nvSpPr>
          <p:spPr>
            <a:xfrm>
              <a:off x="-1146" y="4775407"/>
              <a:ext cx="2029968" cy="207752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Graphic 27">
              <a:extLst>
                <a:ext uri="{FF2B5EF4-FFF2-40B4-BE49-F238E27FC236}">
                  <a16:creationId xmlns:a16="http://schemas.microsoft.com/office/drawing/2014/main" id="{12C5F573-21FC-4A6F-B46F-5583E20C994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3045" y="-4303"/>
              <a:ext cx="2029968" cy="2029968"/>
            </a:xfrm>
            <a:prstGeom prst="rect">
              <a:avLst/>
            </a:prstGeom>
          </p:spPr>
        </p:pic>
        <p:sp>
          <p:nvSpPr>
            <p:cNvPr id="39" name="Rectangle 38">
              <a:extLst>
                <a:ext uri="{FF2B5EF4-FFF2-40B4-BE49-F238E27FC236}">
                  <a16:creationId xmlns:a16="http://schemas.microsoft.com/office/drawing/2014/main" id="{EA65556A-38A5-4BA5-9A40-33F02F960B1E}"/>
                </a:ext>
              </a:extLst>
            </p:cNvPr>
            <p:cNvSpPr/>
            <p:nvPr userDrawn="1"/>
          </p:nvSpPr>
          <p:spPr>
            <a:xfrm>
              <a:off x="3757" y="2033993"/>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64">
              <a:extLst>
                <a:ext uri="{FF2B5EF4-FFF2-40B4-BE49-F238E27FC236}">
                  <a16:creationId xmlns:a16="http://schemas.microsoft.com/office/drawing/2014/main" id="{37900790-71B8-45C8-9B6D-07E23CEA7632}"/>
                </a:ext>
              </a:extLst>
            </p:cNvPr>
            <p:cNvSpPr/>
            <p:nvPr userDrawn="1"/>
          </p:nvSpPr>
          <p:spPr>
            <a:xfrm>
              <a:off x="-218" y="4059798"/>
              <a:ext cx="2029968" cy="75956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28AC969-4FA2-44AD-A273-2A0B7839749F}"/>
                </a:ext>
              </a:extLst>
            </p:cNvPr>
            <p:cNvSpPr/>
            <p:nvPr userDrawn="1"/>
          </p:nvSpPr>
          <p:spPr>
            <a:xfrm>
              <a:off x="4071442" y="4058828"/>
              <a:ext cx="3178103" cy="2799549"/>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Graphic 10">
              <a:extLst>
                <a:ext uri="{FF2B5EF4-FFF2-40B4-BE49-F238E27FC236}">
                  <a16:creationId xmlns:a16="http://schemas.microsoft.com/office/drawing/2014/main" id="{91CB31D0-C621-4EF7-AE25-5C3BCD5882C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038053" y="2029625"/>
              <a:ext cx="2029878" cy="2023760"/>
            </a:xfrm>
            <a:prstGeom prst="rect">
              <a:avLst/>
            </a:prstGeom>
          </p:spPr>
        </p:pic>
        <p:pic>
          <p:nvPicPr>
            <p:cNvPr id="69" name="Graphic 68">
              <a:extLst>
                <a:ext uri="{FF2B5EF4-FFF2-40B4-BE49-F238E27FC236}">
                  <a16:creationId xmlns:a16="http://schemas.microsoft.com/office/drawing/2014/main" id="{B2CC2F02-F98F-4E69-AA01-CCF96A602E1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034034" y="4055808"/>
              <a:ext cx="2029968" cy="2029968"/>
            </a:xfrm>
            <a:prstGeom prst="rect">
              <a:avLst/>
            </a:prstGeom>
          </p:spPr>
        </p:pic>
        <p:sp>
          <p:nvSpPr>
            <p:cNvPr id="8" name="Rectangle 9">
              <a:extLst>
                <a:ext uri="{FF2B5EF4-FFF2-40B4-BE49-F238E27FC236}">
                  <a16:creationId xmlns:a16="http://schemas.microsoft.com/office/drawing/2014/main" id="{FE05B395-CB62-452B-A84F-936AD8EDDA92}"/>
                </a:ext>
              </a:extLst>
            </p:cNvPr>
            <p:cNvSpPr/>
            <p:nvPr userDrawn="1"/>
          </p:nvSpPr>
          <p:spPr>
            <a:xfrm>
              <a:off x="2028568" y="4060579"/>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3" name="Graphic 72">
              <a:extLst>
                <a:ext uri="{FF2B5EF4-FFF2-40B4-BE49-F238E27FC236}">
                  <a16:creationId xmlns:a16="http://schemas.microsoft.com/office/drawing/2014/main" id="{2622C30D-68C5-43FD-997F-CFD4DD72E164}"/>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rot="5400000">
              <a:off x="2043950" y="4059923"/>
              <a:ext cx="2029968" cy="2029968"/>
            </a:xfrm>
            <a:prstGeom prst="rect">
              <a:avLst/>
            </a:prstGeom>
          </p:spPr>
        </p:pic>
        <p:pic>
          <p:nvPicPr>
            <p:cNvPr id="35" name="Picture 34" descr="A black and white striped pattern&#10;&#10;Description automatically generated with low confidence">
              <a:extLst>
                <a:ext uri="{FF2B5EF4-FFF2-40B4-BE49-F238E27FC236}">
                  <a16:creationId xmlns:a16="http://schemas.microsoft.com/office/drawing/2014/main" id="{AC3CDBDC-6EB4-4B7D-A9F6-4CFA748349B5}"/>
                </a:ext>
              </a:extLst>
            </p:cNvPr>
            <p:cNvPicPr>
              <a:picLocks noChangeAspect="1"/>
            </p:cNvPicPr>
            <p:nvPr userDrawn="1"/>
          </p:nvPicPr>
          <p:blipFill>
            <a:blip r:embed="rId10" cstate="screen">
              <a:extLst>
                <a:ext uri="{28A0092B-C50C-407E-A947-70E740481C1C}">
                  <a14:useLocalDpi xmlns:a14="http://schemas.microsoft.com/office/drawing/2010/main" val="0"/>
                </a:ext>
              </a:extLst>
            </a:blip>
            <a:stretch>
              <a:fillRect/>
            </a:stretch>
          </p:blipFill>
          <p:spPr>
            <a:xfrm>
              <a:off x="1406" y="3062893"/>
              <a:ext cx="2019299" cy="999451"/>
            </a:xfrm>
            <a:prstGeom prst="rect">
              <a:avLst/>
            </a:prstGeom>
          </p:spPr>
        </p:pic>
        <p:grpSp>
          <p:nvGrpSpPr>
            <p:cNvPr id="162" name="Group 161">
              <a:extLst>
                <a:ext uri="{FF2B5EF4-FFF2-40B4-BE49-F238E27FC236}">
                  <a16:creationId xmlns:a16="http://schemas.microsoft.com/office/drawing/2014/main" id="{34457344-691C-417A-9C29-5AD8ABC43E5A}"/>
                </a:ext>
              </a:extLst>
            </p:cNvPr>
            <p:cNvGrpSpPr/>
            <p:nvPr userDrawn="1"/>
          </p:nvGrpSpPr>
          <p:grpSpPr>
            <a:xfrm>
              <a:off x="4433" y="4836676"/>
              <a:ext cx="1965960" cy="1965960"/>
              <a:chOff x="5361924" y="7472790"/>
              <a:chExt cx="1828800" cy="1828800"/>
            </a:xfrm>
          </p:grpSpPr>
          <p:grpSp>
            <p:nvGrpSpPr>
              <p:cNvPr id="163" name="Group 162">
                <a:extLst>
                  <a:ext uri="{FF2B5EF4-FFF2-40B4-BE49-F238E27FC236}">
                    <a16:creationId xmlns:a16="http://schemas.microsoft.com/office/drawing/2014/main" id="{68DDC918-5A9B-4D14-98A4-9002D8520FD4}"/>
                  </a:ext>
                </a:extLst>
              </p:cNvPr>
              <p:cNvGrpSpPr/>
              <p:nvPr userDrawn="1"/>
            </p:nvGrpSpPr>
            <p:grpSpPr>
              <a:xfrm>
                <a:off x="5361924" y="7472790"/>
                <a:ext cx="1828800" cy="1828800"/>
                <a:chOff x="5361924" y="7472790"/>
                <a:chExt cx="1828800" cy="1828800"/>
              </a:xfrm>
            </p:grpSpPr>
            <p:grpSp>
              <p:nvGrpSpPr>
                <p:cNvPr id="165" name="Group 164">
                  <a:extLst>
                    <a:ext uri="{FF2B5EF4-FFF2-40B4-BE49-F238E27FC236}">
                      <a16:creationId xmlns:a16="http://schemas.microsoft.com/office/drawing/2014/main" id="{2366D07F-988F-459E-BBD3-15126F92902E}"/>
                    </a:ext>
                  </a:extLst>
                </p:cNvPr>
                <p:cNvGrpSpPr/>
                <p:nvPr userDrawn="1"/>
              </p:nvGrpSpPr>
              <p:grpSpPr>
                <a:xfrm>
                  <a:off x="5361924" y="7472790"/>
                  <a:ext cx="1828800" cy="1828800"/>
                  <a:chOff x="5388428" y="7173291"/>
                  <a:chExt cx="1828800" cy="1828800"/>
                </a:xfrm>
              </p:grpSpPr>
              <p:grpSp>
                <p:nvGrpSpPr>
                  <p:cNvPr id="173" name="Group 172">
                    <a:extLst>
                      <a:ext uri="{FF2B5EF4-FFF2-40B4-BE49-F238E27FC236}">
                        <a16:creationId xmlns:a16="http://schemas.microsoft.com/office/drawing/2014/main" id="{6CCACE8C-699F-4B10-BA84-94167BA05CC5}"/>
                      </a:ext>
                    </a:extLst>
                  </p:cNvPr>
                  <p:cNvGrpSpPr/>
                  <p:nvPr userDrawn="1"/>
                </p:nvGrpSpPr>
                <p:grpSpPr>
                  <a:xfrm>
                    <a:off x="5388428" y="7173291"/>
                    <a:ext cx="1828800" cy="1828800"/>
                    <a:chOff x="5388428" y="7173291"/>
                    <a:chExt cx="1828800" cy="1828800"/>
                  </a:xfrm>
                </p:grpSpPr>
                <p:grpSp>
                  <p:nvGrpSpPr>
                    <p:cNvPr id="176" name="Group 175">
                      <a:extLst>
                        <a:ext uri="{FF2B5EF4-FFF2-40B4-BE49-F238E27FC236}">
                          <a16:creationId xmlns:a16="http://schemas.microsoft.com/office/drawing/2014/main" id="{59F49E32-0B71-4676-8012-BA971DA2100F}"/>
                        </a:ext>
                      </a:extLst>
                    </p:cNvPr>
                    <p:cNvGrpSpPr/>
                    <p:nvPr userDrawn="1"/>
                  </p:nvGrpSpPr>
                  <p:grpSpPr>
                    <a:xfrm>
                      <a:off x="5388428" y="7173291"/>
                      <a:ext cx="1828800" cy="1828800"/>
                      <a:chOff x="5579044" y="7049770"/>
                      <a:chExt cx="1828800" cy="1828800"/>
                    </a:xfrm>
                  </p:grpSpPr>
                  <p:grpSp>
                    <p:nvGrpSpPr>
                      <p:cNvPr id="178" name="Group 177">
                        <a:extLst>
                          <a:ext uri="{FF2B5EF4-FFF2-40B4-BE49-F238E27FC236}">
                            <a16:creationId xmlns:a16="http://schemas.microsoft.com/office/drawing/2014/main" id="{DF41FA5A-1504-4DC4-B514-00C377423E7C}"/>
                          </a:ext>
                        </a:extLst>
                      </p:cNvPr>
                      <p:cNvGrpSpPr/>
                      <p:nvPr userDrawn="1"/>
                    </p:nvGrpSpPr>
                    <p:grpSpPr>
                      <a:xfrm>
                        <a:off x="5579044" y="7049770"/>
                        <a:ext cx="1828800" cy="1828800"/>
                        <a:chOff x="5579044" y="7049770"/>
                        <a:chExt cx="1828800" cy="1828800"/>
                      </a:xfrm>
                    </p:grpSpPr>
                    <p:grpSp>
                      <p:nvGrpSpPr>
                        <p:cNvPr id="180" name="Group 179">
                          <a:extLst>
                            <a:ext uri="{FF2B5EF4-FFF2-40B4-BE49-F238E27FC236}">
                              <a16:creationId xmlns:a16="http://schemas.microsoft.com/office/drawing/2014/main" id="{68B4610A-A91F-459F-A9C5-9FC624665516}"/>
                            </a:ext>
                          </a:extLst>
                        </p:cNvPr>
                        <p:cNvGrpSpPr/>
                        <p:nvPr userDrawn="1"/>
                      </p:nvGrpSpPr>
                      <p:grpSpPr>
                        <a:xfrm>
                          <a:off x="5579044" y="7049770"/>
                          <a:ext cx="1828800" cy="1828800"/>
                          <a:chOff x="5579044" y="7049770"/>
                          <a:chExt cx="1828800" cy="1828800"/>
                        </a:xfrm>
                      </p:grpSpPr>
                      <p:grpSp>
                        <p:nvGrpSpPr>
                          <p:cNvPr id="182" name="Group 181">
                            <a:extLst>
                              <a:ext uri="{FF2B5EF4-FFF2-40B4-BE49-F238E27FC236}">
                                <a16:creationId xmlns:a16="http://schemas.microsoft.com/office/drawing/2014/main" id="{D794F6E3-A9E3-42A9-93AA-7B9E20AD922D}"/>
                              </a:ext>
                            </a:extLst>
                          </p:cNvPr>
                          <p:cNvGrpSpPr/>
                          <p:nvPr userDrawn="1"/>
                        </p:nvGrpSpPr>
                        <p:grpSpPr>
                          <a:xfrm>
                            <a:off x="5579044" y="7049770"/>
                            <a:ext cx="1828800" cy="1828800"/>
                            <a:chOff x="5579044" y="7049770"/>
                            <a:chExt cx="1828800" cy="1828800"/>
                          </a:xfrm>
                        </p:grpSpPr>
                        <p:sp>
                          <p:nvSpPr>
                            <p:cNvPr id="184" name="Oval 183">
                              <a:extLst>
                                <a:ext uri="{FF2B5EF4-FFF2-40B4-BE49-F238E27FC236}">
                                  <a16:creationId xmlns:a16="http://schemas.microsoft.com/office/drawing/2014/main" id="{90B634B0-4792-4A28-B92A-ACA35F177675}"/>
                                </a:ext>
                              </a:extLst>
                            </p:cNvPr>
                            <p:cNvSpPr/>
                            <p:nvPr userDrawn="1"/>
                          </p:nvSpPr>
                          <p:spPr>
                            <a:xfrm>
                              <a:off x="5579044" y="7049770"/>
                              <a:ext cx="1828800" cy="18288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85" name="Oval 184">
                              <a:extLst>
                                <a:ext uri="{FF2B5EF4-FFF2-40B4-BE49-F238E27FC236}">
                                  <a16:creationId xmlns:a16="http://schemas.microsoft.com/office/drawing/2014/main" id="{1B466310-2C61-42F1-81EB-2B5BF01B2267}"/>
                                </a:ext>
                              </a:extLst>
                            </p:cNvPr>
                            <p:cNvSpPr/>
                            <p:nvPr userDrawn="1"/>
                          </p:nvSpPr>
                          <p:spPr>
                            <a:xfrm>
                              <a:off x="5647624" y="7118350"/>
                              <a:ext cx="1691640" cy="16916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83" name="Oval 182">
                            <a:extLst>
                              <a:ext uri="{FF2B5EF4-FFF2-40B4-BE49-F238E27FC236}">
                                <a16:creationId xmlns:a16="http://schemas.microsoft.com/office/drawing/2014/main" id="{53A72A9A-79AE-4A89-8938-7A85E2248DE6}"/>
                              </a:ext>
                            </a:extLst>
                          </p:cNvPr>
                          <p:cNvSpPr/>
                          <p:nvPr userDrawn="1"/>
                        </p:nvSpPr>
                        <p:spPr>
                          <a:xfrm>
                            <a:off x="5716204" y="7186930"/>
                            <a:ext cx="1554480" cy="15544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81" name="Oval 180">
                          <a:extLst>
                            <a:ext uri="{FF2B5EF4-FFF2-40B4-BE49-F238E27FC236}">
                              <a16:creationId xmlns:a16="http://schemas.microsoft.com/office/drawing/2014/main" id="{02618DCD-5B83-4412-9D1A-968C246DCAC1}"/>
                            </a:ext>
                          </a:extLst>
                        </p:cNvPr>
                        <p:cNvSpPr/>
                        <p:nvPr userDrawn="1"/>
                      </p:nvSpPr>
                      <p:spPr>
                        <a:xfrm>
                          <a:off x="5784784" y="7255510"/>
                          <a:ext cx="1417320" cy="141732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79" name="Oval 178">
                        <a:extLst>
                          <a:ext uri="{FF2B5EF4-FFF2-40B4-BE49-F238E27FC236}">
                            <a16:creationId xmlns:a16="http://schemas.microsoft.com/office/drawing/2014/main" id="{29B173F9-A6EA-4B31-B4C6-3C8DE08F2F11}"/>
                          </a:ext>
                        </a:extLst>
                      </p:cNvPr>
                      <p:cNvSpPr/>
                      <p:nvPr userDrawn="1"/>
                    </p:nvSpPr>
                    <p:spPr>
                      <a:xfrm>
                        <a:off x="5853364" y="7324090"/>
                        <a:ext cx="1280160" cy="128016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77" name="Oval 176">
                      <a:extLst>
                        <a:ext uri="{FF2B5EF4-FFF2-40B4-BE49-F238E27FC236}">
                          <a16:creationId xmlns:a16="http://schemas.microsoft.com/office/drawing/2014/main" id="{466DB0E2-4B80-4A09-8BCA-9432E1E1DAE3}"/>
                        </a:ext>
                      </a:extLst>
                    </p:cNvPr>
                    <p:cNvSpPr/>
                    <p:nvPr userDrawn="1"/>
                  </p:nvSpPr>
                  <p:spPr>
                    <a:xfrm>
                      <a:off x="5731328" y="7516191"/>
                      <a:ext cx="1143000" cy="11430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74" name="Oval 173">
                    <a:extLst>
                      <a:ext uri="{FF2B5EF4-FFF2-40B4-BE49-F238E27FC236}">
                        <a16:creationId xmlns:a16="http://schemas.microsoft.com/office/drawing/2014/main" id="{20D2F087-D77F-4913-922E-014FB9DEE63E}"/>
                      </a:ext>
                    </a:extLst>
                  </p:cNvPr>
                  <p:cNvSpPr/>
                  <p:nvPr userDrawn="1"/>
                </p:nvSpPr>
                <p:spPr>
                  <a:xfrm>
                    <a:off x="5799908" y="7584771"/>
                    <a:ext cx="1005840" cy="10058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66" name="Oval 165">
                  <a:extLst>
                    <a:ext uri="{FF2B5EF4-FFF2-40B4-BE49-F238E27FC236}">
                      <a16:creationId xmlns:a16="http://schemas.microsoft.com/office/drawing/2014/main" id="{DD44EC19-A244-4489-9CB8-0361CFBFD02F}"/>
                    </a:ext>
                  </a:extLst>
                </p:cNvPr>
                <p:cNvSpPr/>
                <p:nvPr userDrawn="1"/>
              </p:nvSpPr>
              <p:spPr>
                <a:xfrm>
                  <a:off x="5841984" y="7952850"/>
                  <a:ext cx="868680" cy="8686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67" name="Oval 166">
                  <a:extLst>
                    <a:ext uri="{FF2B5EF4-FFF2-40B4-BE49-F238E27FC236}">
                      <a16:creationId xmlns:a16="http://schemas.microsoft.com/office/drawing/2014/main" id="{C5C029E7-6D6D-4D14-8D8E-E407011AF097}"/>
                    </a:ext>
                  </a:extLst>
                </p:cNvPr>
                <p:cNvSpPr/>
                <p:nvPr userDrawn="1"/>
              </p:nvSpPr>
              <p:spPr>
                <a:xfrm>
                  <a:off x="5910564" y="8021430"/>
                  <a:ext cx="731520" cy="73152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69" name="Oval 168">
                  <a:extLst>
                    <a:ext uri="{FF2B5EF4-FFF2-40B4-BE49-F238E27FC236}">
                      <a16:creationId xmlns:a16="http://schemas.microsoft.com/office/drawing/2014/main" id="{4A74D8A7-ACD3-40A3-918D-46DF99BF9F3E}"/>
                    </a:ext>
                  </a:extLst>
                </p:cNvPr>
                <p:cNvSpPr/>
                <p:nvPr userDrawn="1"/>
              </p:nvSpPr>
              <p:spPr>
                <a:xfrm>
                  <a:off x="5979144" y="8090010"/>
                  <a:ext cx="594360" cy="59436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71" name="Oval 170">
                  <a:extLst>
                    <a:ext uri="{FF2B5EF4-FFF2-40B4-BE49-F238E27FC236}">
                      <a16:creationId xmlns:a16="http://schemas.microsoft.com/office/drawing/2014/main" id="{9C994ED9-5124-452B-986B-4782056BCFB3}"/>
                    </a:ext>
                  </a:extLst>
                </p:cNvPr>
                <p:cNvSpPr/>
                <p:nvPr userDrawn="1"/>
              </p:nvSpPr>
              <p:spPr>
                <a:xfrm>
                  <a:off x="6047724" y="8158590"/>
                  <a:ext cx="457200" cy="4572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72" name="Oval 171">
                  <a:extLst>
                    <a:ext uri="{FF2B5EF4-FFF2-40B4-BE49-F238E27FC236}">
                      <a16:creationId xmlns:a16="http://schemas.microsoft.com/office/drawing/2014/main" id="{8ADCBFB4-9F0A-40FB-A585-2728254E0A7C}"/>
                    </a:ext>
                  </a:extLst>
                </p:cNvPr>
                <p:cNvSpPr/>
                <p:nvPr userDrawn="1"/>
              </p:nvSpPr>
              <p:spPr>
                <a:xfrm>
                  <a:off x="6116304" y="8227170"/>
                  <a:ext cx="320040" cy="3200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64" name="Oval 163">
                <a:extLst>
                  <a:ext uri="{FF2B5EF4-FFF2-40B4-BE49-F238E27FC236}">
                    <a16:creationId xmlns:a16="http://schemas.microsoft.com/office/drawing/2014/main" id="{42E049E2-81A6-45F8-BA9F-DEA21400B1AD}"/>
                  </a:ext>
                </a:extLst>
              </p:cNvPr>
              <p:cNvSpPr/>
              <p:nvPr userDrawn="1"/>
            </p:nvSpPr>
            <p:spPr>
              <a:xfrm>
                <a:off x="6184884" y="8295750"/>
                <a:ext cx="182880" cy="1828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67" name="Freeform: Shape 66">
              <a:extLst>
                <a:ext uri="{FF2B5EF4-FFF2-40B4-BE49-F238E27FC236}">
                  <a16:creationId xmlns:a16="http://schemas.microsoft.com/office/drawing/2014/main" id="{75F20D6C-6085-4D3F-9186-6895908C97B9}"/>
                </a:ext>
              </a:extLst>
            </p:cNvPr>
            <p:cNvSpPr/>
            <p:nvPr userDrawn="1"/>
          </p:nvSpPr>
          <p:spPr>
            <a:xfrm rot="16200000">
              <a:off x="506891" y="5335524"/>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1" name="Rectangle 70">
              <a:extLst>
                <a:ext uri="{FF2B5EF4-FFF2-40B4-BE49-F238E27FC236}">
                  <a16:creationId xmlns:a16="http://schemas.microsoft.com/office/drawing/2014/main" id="{BC56BE23-DE49-4D55-A6A0-DFE2A870120D}"/>
                </a:ext>
              </a:extLst>
            </p:cNvPr>
            <p:cNvSpPr/>
            <p:nvPr userDrawn="1"/>
          </p:nvSpPr>
          <p:spPr>
            <a:xfrm>
              <a:off x="2028658" y="6089528"/>
              <a:ext cx="2049251" cy="7684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Oval 74">
              <a:extLst>
                <a:ext uri="{FF2B5EF4-FFF2-40B4-BE49-F238E27FC236}">
                  <a16:creationId xmlns:a16="http://schemas.microsoft.com/office/drawing/2014/main" id="{BCF3BD55-FF25-4CA9-8016-81AEB8AA43E8}"/>
                </a:ext>
              </a:extLst>
            </p:cNvPr>
            <p:cNvSpPr/>
            <p:nvPr userDrawn="1"/>
          </p:nvSpPr>
          <p:spPr>
            <a:xfrm>
              <a:off x="3838078" y="1859479"/>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7" name="Straight Connector 76">
              <a:extLst>
                <a:ext uri="{FF2B5EF4-FFF2-40B4-BE49-F238E27FC236}">
                  <a16:creationId xmlns:a16="http://schemas.microsoft.com/office/drawing/2014/main" id="{DE09EA6C-7AC2-47BE-95B8-4D3412867BA5}"/>
                </a:ext>
              </a:extLst>
            </p:cNvPr>
            <p:cNvCxnSpPr>
              <a:cxnSpLocks/>
            </p:cNvCxnSpPr>
            <p:nvPr userDrawn="1"/>
          </p:nvCxnSpPr>
          <p:spPr>
            <a:xfrm flipV="1">
              <a:off x="0" y="1990665"/>
              <a:ext cx="4023360" cy="33894"/>
            </a:xfrm>
            <a:prstGeom prst="line">
              <a:avLst/>
            </a:prstGeom>
            <a:ln w="508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4974771" y="576943"/>
            <a:ext cx="6449786" cy="2785508"/>
          </a:xfrm>
        </p:spPr>
        <p:txBody>
          <a:bodyPr anchor="b">
            <a:normAutofit/>
          </a:bodyPr>
          <a:lstStyle>
            <a:lvl1pPr algn="l">
              <a:defRPr sz="4800" cap="all" baseline="0">
                <a:solidFill>
                  <a:schemeClr val="tx2"/>
                </a:solidFill>
              </a:defRPr>
            </a:lvl1pPr>
          </a:lstStyle>
          <a:p>
            <a:r>
              <a:rPr lang="en-US" dirty="0"/>
              <a:t>Click to ADD TITLE</a:t>
            </a:r>
          </a:p>
        </p:txBody>
      </p:sp>
      <p:sp>
        <p:nvSpPr>
          <p:cNvPr id="3" name="Subtitle 2">
            <a:extLst>
              <a:ext uri="{FF2B5EF4-FFF2-40B4-BE49-F238E27FC236}">
                <a16:creationId xmlns:a16="http://schemas.microsoft.com/office/drawing/2014/main" id="{EB00591F-8CE8-B626-C81A-6C960B2BAECA}"/>
              </a:ext>
            </a:extLst>
          </p:cNvPr>
          <p:cNvSpPr>
            <a:spLocks noGrp="1"/>
          </p:cNvSpPr>
          <p:nvPr>
            <p:ph type="subTitle" idx="1" hasCustomPrompt="1"/>
          </p:nvPr>
        </p:nvSpPr>
        <p:spPr>
          <a:xfrm>
            <a:off x="4974772" y="3373686"/>
            <a:ext cx="6449785" cy="1029586"/>
          </a:xfrm>
        </p:spPr>
        <p:txBody>
          <a:bodyPr>
            <a:normAutofit/>
          </a:bodyPr>
          <a:lstStyle>
            <a:lvl1pPr marL="0" indent="0" algn="l">
              <a:lnSpc>
                <a:spcPct val="150000"/>
              </a:lnSpc>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192" name="Date Placeholder 3">
            <a:extLst>
              <a:ext uri="{FF2B5EF4-FFF2-40B4-BE49-F238E27FC236}">
                <a16:creationId xmlns:a16="http://schemas.microsoft.com/office/drawing/2014/main" id="{2837477B-3D20-4982-86AF-91100FE408D3}"/>
              </a:ext>
            </a:extLst>
          </p:cNvPr>
          <p:cNvSpPr>
            <a:spLocks noGrp="1"/>
          </p:cNvSpPr>
          <p:nvPr>
            <p:ph type="dt" sz="half" idx="10"/>
          </p:nvPr>
        </p:nvSpPr>
        <p:spPr>
          <a:xfrm>
            <a:off x="7519821" y="6353175"/>
            <a:ext cx="1097280" cy="365125"/>
          </a:xfrm>
        </p:spPr>
        <p:txBody>
          <a:bodyPr/>
          <a:lstStyle>
            <a:lvl1pPr>
              <a:defRPr>
                <a:solidFill>
                  <a:schemeClr val="bg1"/>
                </a:solidFill>
              </a:defRPr>
            </a:lvl1pPr>
          </a:lstStyle>
          <a:p>
            <a:r>
              <a:rPr lang="en-US"/>
              <a:t>12/11/2023</a:t>
            </a:r>
            <a:endParaRPr lang="en-US" dirty="0"/>
          </a:p>
        </p:txBody>
      </p:sp>
      <p:sp>
        <p:nvSpPr>
          <p:cNvPr id="193" name="Footer Placeholder 4">
            <a:extLst>
              <a:ext uri="{FF2B5EF4-FFF2-40B4-BE49-F238E27FC236}">
                <a16:creationId xmlns:a16="http://schemas.microsoft.com/office/drawing/2014/main" id="{B6E38A1E-AF37-4A09-9B69-65397A079362}"/>
              </a:ext>
            </a:extLst>
          </p:cNvPr>
          <p:cNvSpPr>
            <a:spLocks noGrp="1"/>
          </p:cNvSpPr>
          <p:nvPr>
            <p:ph type="ftr" sz="quarter" idx="11"/>
          </p:nvPr>
        </p:nvSpPr>
        <p:spPr>
          <a:xfrm>
            <a:off x="8727198" y="6350000"/>
            <a:ext cx="2286000" cy="365125"/>
          </a:xfrm>
        </p:spPr>
        <p:txBody>
          <a:bodyPr/>
          <a:lstStyle>
            <a:lvl1pPr>
              <a:defRPr>
                <a:solidFill>
                  <a:schemeClr val="bg1"/>
                </a:solidFill>
              </a:defRPr>
            </a:lvl1pPr>
          </a:lstStyle>
          <a:p>
            <a:r>
              <a:rPr lang="en-US"/>
              <a:t>Presentation title</a:t>
            </a:r>
            <a:endParaRPr lang="en-US" dirty="0"/>
          </a:p>
        </p:txBody>
      </p:sp>
      <p:sp>
        <p:nvSpPr>
          <p:cNvPr id="194" name="Slide Number Placeholder 5">
            <a:extLst>
              <a:ext uri="{FF2B5EF4-FFF2-40B4-BE49-F238E27FC236}">
                <a16:creationId xmlns:a16="http://schemas.microsoft.com/office/drawing/2014/main" id="{FB77B535-C760-4E32-8A7E-BF9AD08BBC39}"/>
              </a:ext>
            </a:extLst>
          </p:cNvPr>
          <p:cNvSpPr>
            <a:spLocks noGrp="1"/>
          </p:cNvSpPr>
          <p:nvPr>
            <p:ph type="sldNum" sz="quarter" idx="12"/>
          </p:nvPr>
        </p:nvSpPr>
        <p:spPr>
          <a:xfrm>
            <a:off x="11123295" y="6352847"/>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64770521"/>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5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1">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hasCustomPrompt="1"/>
          </p:nvPr>
        </p:nvSpPr>
        <p:spPr>
          <a:xfrm>
            <a:off x="771736" y="896112"/>
            <a:ext cx="9389288" cy="1362456"/>
          </a:xfrm>
        </p:spPr>
        <p:txBody>
          <a:bodyPr anchor="t" anchorCtr="0"/>
          <a:lstStyle>
            <a:lvl1pPr>
              <a:defRPr cap="all" baseline="0">
                <a:solidFill>
                  <a:schemeClr val="accent1"/>
                </a:solidFill>
              </a:defRPr>
            </a:lvl1pPr>
          </a:lstStyle>
          <a:p>
            <a:r>
              <a:rPr lang="en-US" dirty="0"/>
              <a:t>CLICK TO ADD TITLE</a:t>
            </a:r>
          </a:p>
        </p:txBody>
      </p:sp>
      <p:grpSp>
        <p:nvGrpSpPr>
          <p:cNvPr id="5" name="Group 4">
            <a:extLst>
              <a:ext uri="{FF2B5EF4-FFF2-40B4-BE49-F238E27FC236}">
                <a16:creationId xmlns:a16="http://schemas.microsoft.com/office/drawing/2014/main" id="{E88DF45F-9FEA-47BE-AC15-52BE148E1814}"/>
              </a:ext>
              <a:ext uri="{C183D7F6-B498-43B3-948B-1728B52AA6E4}">
                <adec:decorative xmlns:adec="http://schemas.microsoft.com/office/drawing/2017/decorative" val="1"/>
              </a:ext>
            </a:extLst>
          </p:cNvPr>
          <p:cNvGrpSpPr/>
          <p:nvPr userDrawn="1"/>
        </p:nvGrpSpPr>
        <p:grpSpPr>
          <a:xfrm>
            <a:off x="11239499" y="0"/>
            <a:ext cx="1015984" cy="6858000"/>
            <a:chOff x="11239499" y="0"/>
            <a:chExt cx="1015984" cy="6858000"/>
          </a:xfrm>
        </p:grpSpPr>
        <p:sp>
          <p:nvSpPr>
            <p:cNvPr id="8" name="Rectangle 7">
              <a:extLst>
                <a:ext uri="{FF2B5EF4-FFF2-40B4-BE49-F238E27FC236}">
                  <a16:creationId xmlns:a16="http://schemas.microsoft.com/office/drawing/2014/main" id="{9C51E8B0-FB58-4BB5-9CDA-4A1B4DBC5E90}"/>
                </a:ext>
              </a:extLst>
            </p:cNvPr>
            <p:cNvSpPr/>
            <p:nvPr userDrawn="1"/>
          </p:nvSpPr>
          <p:spPr>
            <a:xfrm>
              <a:off x="11240499" y="4828032"/>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3548A0B2-480B-4F04-B7B5-67A328B174D1}"/>
                </a:ext>
              </a:extLst>
            </p:cNvPr>
            <p:cNvSpPr/>
            <p:nvPr userDrawn="1"/>
          </p:nvSpPr>
          <p:spPr>
            <a:xfrm>
              <a:off x="11240499"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60A19E0-B2DF-4E35-AD7A-80B5C429C6C1}"/>
                </a:ext>
              </a:extLst>
            </p:cNvPr>
            <p:cNvSpPr/>
            <p:nvPr userDrawn="1"/>
          </p:nvSpPr>
          <p:spPr>
            <a:xfrm>
              <a:off x="11240499"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black and white striped pattern&#10;&#10;Description automatically generated with low confidence">
              <a:extLst>
                <a:ext uri="{FF2B5EF4-FFF2-40B4-BE49-F238E27FC236}">
                  <a16:creationId xmlns:a16="http://schemas.microsoft.com/office/drawing/2014/main" id="{9C1C8F39-77F2-4753-A57A-2FD46715F2A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10777681" y="552957"/>
              <a:ext cx="1828800" cy="905164"/>
            </a:xfrm>
            <a:prstGeom prst="rect">
              <a:avLst/>
            </a:prstGeom>
          </p:spPr>
        </p:pic>
        <p:sp>
          <p:nvSpPr>
            <p:cNvPr id="14" name="Rectangle 13">
              <a:extLst>
                <a:ext uri="{FF2B5EF4-FFF2-40B4-BE49-F238E27FC236}">
                  <a16:creationId xmlns:a16="http://schemas.microsoft.com/office/drawing/2014/main" id="{0A6AF7B2-2B49-4313-AA4E-3FD77CF46A04}"/>
                </a:ext>
              </a:extLst>
            </p:cNvPr>
            <p:cNvSpPr/>
            <p:nvPr userDrawn="1"/>
          </p:nvSpPr>
          <p:spPr>
            <a:xfrm>
              <a:off x="11240499"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Graphic 25">
              <a:extLst>
                <a:ext uri="{FF2B5EF4-FFF2-40B4-BE49-F238E27FC236}">
                  <a16:creationId xmlns:a16="http://schemas.microsoft.com/office/drawing/2014/main" id="{E9AA5A01-9E59-4C92-9634-32DB51F9182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6200000">
              <a:off x="10880040" y="5394960"/>
              <a:ext cx="1828800" cy="914400"/>
            </a:xfrm>
            <a:prstGeom prst="rect">
              <a:avLst/>
            </a:prstGeom>
          </p:spPr>
        </p:pic>
        <p:sp>
          <p:nvSpPr>
            <p:cNvPr id="16" name="Freeform: Shape 15">
              <a:extLst>
                <a:ext uri="{FF2B5EF4-FFF2-40B4-BE49-F238E27FC236}">
                  <a16:creationId xmlns:a16="http://schemas.microsoft.com/office/drawing/2014/main" id="{1D3A8643-F793-41FD-AA08-DC814719C40C}"/>
                </a:ext>
              </a:extLst>
            </p:cNvPr>
            <p:cNvSpPr/>
            <p:nvPr userDrawn="1"/>
          </p:nvSpPr>
          <p:spPr>
            <a:xfrm>
              <a:off x="11250235" y="4949368"/>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31" name="Graphic 30">
              <a:extLst>
                <a:ext uri="{FF2B5EF4-FFF2-40B4-BE49-F238E27FC236}">
                  <a16:creationId xmlns:a16="http://schemas.microsoft.com/office/drawing/2014/main" id="{F50D01F0-AD27-490F-8044-37B2D9E2332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5400000">
              <a:off x="10793035" y="3391083"/>
              <a:ext cx="1828800" cy="914400"/>
            </a:xfrm>
            <a:prstGeom prst="rect">
              <a:avLst/>
            </a:prstGeom>
          </p:spPr>
        </p:pic>
      </p:grpSp>
      <p:sp>
        <p:nvSpPr>
          <p:cNvPr id="32" name="Date Placeholder 3">
            <a:extLst>
              <a:ext uri="{FF2B5EF4-FFF2-40B4-BE49-F238E27FC236}">
                <a16:creationId xmlns:a16="http://schemas.microsoft.com/office/drawing/2014/main" id="{417A4AF6-C906-4001-BDD2-33E116318583}"/>
              </a:ext>
            </a:extLst>
          </p:cNvPr>
          <p:cNvSpPr>
            <a:spLocks noGrp="1"/>
          </p:cNvSpPr>
          <p:nvPr>
            <p:ph type="dt" sz="half" idx="10"/>
          </p:nvPr>
        </p:nvSpPr>
        <p:spPr>
          <a:xfrm>
            <a:off x="771735" y="6353175"/>
            <a:ext cx="1097280" cy="365125"/>
          </a:xfrm>
        </p:spPr>
        <p:txBody>
          <a:bodyPr/>
          <a:lstStyle>
            <a:lvl1pPr>
              <a:defRPr>
                <a:solidFill>
                  <a:schemeClr val="tx1">
                    <a:lumMod val="75000"/>
                    <a:lumOff val="25000"/>
                  </a:schemeClr>
                </a:solidFill>
              </a:defRPr>
            </a:lvl1pPr>
          </a:lstStyle>
          <a:p>
            <a:r>
              <a:rPr lang="en-US"/>
              <a:t>12/11/2023</a:t>
            </a:r>
            <a:endParaRPr lang="en-US" dirty="0"/>
          </a:p>
        </p:txBody>
      </p:sp>
      <p:sp>
        <p:nvSpPr>
          <p:cNvPr id="33" name="Footer Placeholder 4">
            <a:extLst>
              <a:ext uri="{FF2B5EF4-FFF2-40B4-BE49-F238E27FC236}">
                <a16:creationId xmlns:a16="http://schemas.microsoft.com/office/drawing/2014/main" id="{5D94E674-98A0-4C77-80E5-084E3946B242}"/>
              </a:ext>
            </a:extLst>
          </p:cNvPr>
          <p:cNvSpPr>
            <a:spLocks noGrp="1"/>
          </p:cNvSpPr>
          <p:nvPr>
            <p:ph type="ftr" sz="quarter" idx="11"/>
          </p:nvPr>
        </p:nvSpPr>
        <p:spPr>
          <a:xfrm>
            <a:off x="5424487" y="6350000"/>
            <a:ext cx="2286000" cy="365125"/>
          </a:xfrm>
        </p:spPr>
        <p:txBody>
          <a:bodyPr/>
          <a:lstStyle>
            <a:lvl1pPr>
              <a:defRPr>
                <a:solidFill>
                  <a:schemeClr val="tx1">
                    <a:lumMod val="75000"/>
                    <a:lumOff val="25000"/>
                  </a:schemeClr>
                </a:solidFill>
              </a:defRPr>
            </a:lvl1pPr>
          </a:lstStyle>
          <a:p>
            <a:r>
              <a:rPr lang="en-US"/>
              <a:t>Presentation title</a:t>
            </a:r>
            <a:endParaRPr lang="en-US" dirty="0"/>
          </a:p>
        </p:txBody>
      </p:sp>
      <p:sp>
        <p:nvSpPr>
          <p:cNvPr id="34" name="Slide Number Placeholder 5">
            <a:extLst>
              <a:ext uri="{FF2B5EF4-FFF2-40B4-BE49-F238E27FC236}">
                <a16:creationId xmlns:a16="http://schemas.microsoft.com/office/drawing/2014/main" id="{36214990-C58C-4D62-9381-40A242460690}"/>
              </a:ext>
            </a:extLst>
          </p:cNvPr>
          <p:cNvSpPr>
            <a:spLocks noGrp="1"/>
          </p:cNvSpPr>
          <p:nvPr>
            <p:ph type="sldNum" sz="quarter" idx="12"/>
          </p:nvPr>
        </p:nvSpPr>
        <p:spPr>
          <a:xfrm>
            <a:off x="11123295" y="635635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
        <p:nvSpPr>
          <p:cNvPr id="6" name="Content Placeholder 2">
            <a:extLst>
              <a:ext uri="{FF2B5EF4-FFF2-40B4-BE49-F238E27FC236}">
                <a16:creationId xmlns:a16="http://schemas.microsoft.com/office/drawing/2014/main" id="{B135D7B7-20E9-ADCF-4417-B443AF3112FC}"/>
              </a:ext>
            </a:extLst>
          </p:cNvPr>
          <p:cNvSpPr>
            <a:spLocks noGrp="1"/>
          </p:cNvSpPr>
          <p:nvPr>
            <p:ph sz="half" idx="14" hasCustomPrompt="1"/>
          </p:nvPr>
        </p:nvSpPr>
        <p:spPr>
          <a:xfrm>
            <a:off x="771734" y="2590800"/>
            <a:ext cx="4515035" cy="3505200"/>
          </a:xfrm>
        </p:spPr>
        <p:txBody>
          <a:bodyPr>
            <a:normAutofit/>
          </a:bodyPr>
          <a:lstStyle>
            <a:lvl1pPr marL="0" indent="0">
              <a:lnSpc>
                <a:spcPts val="2000"/>
              </a:lnSpc>
              <a:buFont typeface="Arial" panose="020B0604020202020204" pitchFamily="34" charset="0"/>
              <a:buNone/>
              <a:defRPr sz="1800"/>
            </a:lvl1pPr>
            <a:lvl2pPr marL="457200">
              <a:lnSpc>
                <a:spcPts val="2000"/>
              </a:lnSpc>
              <a:defRPr sz="1800"/>
            </a:lvl2pPr>
            <a:lvl3pPr marL="914400">
              <a:lnSpc>
                <a:spcPts val="2000"/>
              </a:lnSpc>
              <a:defRPr sz="1800"/>
            </a:lvl3pPr>
            <a:lvl4pPr marL="1371600">
              <a:lnSpc>
                <a:spcPts val="2000"/>
              </a:lnSpc>
              <a:defRPr sz="1800"/>
            </a:lvl4pPr>
            <a:lvl5pPr marL="1828800">
              <a:lnSpc>
                <a:spcPts val="2000"/>
              </a:lnSpc>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a:extLst>
              <a:ext uri="{FF2B5EF4-FFF2-40B4-BE49-F238E27FC236}">
                <a16:creationId xmlns:a16="http://schemas.microsoft.com/office/drawing/2014/main" id="{5D4468C5-0B68-8408-80C5-F8681CA98918}"/>
              </a:ext>
            </a:extLst>
          </p:cNvPr>
          <p:cNvSpPr>
            <a:spLocks noGrp="1"/>
          </p:cNvSpPr>
          <p:nvPr>
            <p:ph sz="half" idx="15" hasCustomPrompt="1"/>
          </p:nvPr>
        </p:nvSpPr>
        <p:spPr>
          <a:xfrm>
            <a:off x="5645989" y="2590800"/>
            <a:ext cx="4515035" cy="3505200"/>
          </a:xfrm>
        </p:spPr>
        <p:txBody>
          <a:bodyPr>
            <a:normAutofit/>
          </a:bodyPr>
          <a:lstStyle>
            <a:lvl1pPr marL="0" indent="0">
              <a:lnSpc>
                <a:spcPts val="2000"/>
              </a:lnSpc>
              <a:buFont typeface="Arial" panose="020B0604020202020204" pitchFamily="34" charset="0"/>
              <a:buNone/>
              <a:defRPr sz="1800"/>
            </a:lvl1pPr>
            <a:lvl2pPr marL="457200">
              <a:lnSpc>
                <a:spcPts val="2000"/>
              </a:lnSpc>
              <a:defRPr sz="1800"/>
            </a:lvl2pPr>
            <a:lvl3pPr marL="914400">
              <a:lnSpc>
                <a:spcPts val="2000"/>
              </a:lnSpc>
              <a:defRPr sz="1800"/>
            </a:lvl3pPr>
            <a:lvl4pPr marL="1371600">
              <a:lnSpc>
                <a:spcPts val="2000"/>
              </a:lnSpc>
              <a:defRPr sz="1800"/>
            </a:lvl4pPr>
            <a:lvl5pPr marL="1828800">
              <a:lnSpc>
                <a:spcPts val="2000"/>
              </a:lnSpc>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88813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E1BC9BFE-80C0-4DA9-92DB-070C41E412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097646">
            <a:off x="403102" y="-983359"/>
            <a:ext cx="2029968" cy="2029968"/>
          </a:xfrm>
          <a:prstGeom prst="rect">
            <a:avLst/>
          </a:prstGeom>
        </p:spPr>
      </p:pic>
      <p:sp>
        <p:nvSpPr>
          <p:cNvPr id="8" name="Rectangle 23">
            <a:extLst>
              <a:ext uri="{FF2B5EF4-FFF2-40B4-BE49-F238E27FC236}">
                <a16:creationId xmlns:a16="http://schemas.microsoft.com/office/drawing/2014/main" id="{F5ED01E4-35BF-4165-86B2-E3BDFD91DEE3}"/>
              </a:ext>
              <a:ext uri="{C183D7F6-B498-43B3-948B-1728B52AA6E4}">
                <adec:decorative xmlns:adec="http://schemas.microsoft.com/office/drawing/2017/decorative" val="1"/>
              </a:ext>
            </a:extLst>
          </p:cNvPr>
          <p:cNvSpPr/>
          <p:nvPr userDrawn="1"/>
        </p:nvSpPr>
        <p:spPr>
          <a:xfrm rot="13508190">
            <a:off x="-1025089" y="458228"/>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Graphic 8">
            <a:extLst>
              <a:ext uri="{FF2B5EF4-FFF2-40B4-BE49-F238E27FC236}">
                <a16:creationId xmlns:a16="http://schemas.microsoft.com/office/drawing/2014/main" id="{B7E6DD28-C71B-4484-973A-D12A27730009}"/>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8902533">
            <a:off x="407892" y="1900474"/>
            <a:ext cx="2029968" cy="2029968"/>
          </a:xfrm>
          <a:prstGeom prst="rect">
            <a:avLst/>
          </a:prstGeom>
        </p:spPr>
      </p:pic>
      <p:sp>
        <p:nvSpPr>
          <p:cNvPr id="11" name="Rectangle 23">
            <a:extLst>
              <a:ext uri="{FF2B5EF4-FFF2-40B4-BE49-F238E27FC236}">
                <a16:creationId xmlns:a16="http://schemas.microsoft.com/office/drawing/2014/main" id="{AB403917-256D-4254-A12F-F8BD19470C42}"/>
              </a:ext>
              <a:ext uri="{C183D7F6-B498-43B3-948B-1728B52AA6E4}">
                <adec:decorative xmlns:adec="http://schemas.microsoft.com/office/drawing/2017/decorative" val="1"/>
              </a:ext>
            </a:extLst>
          </p:cNvPr>
          <p:cNvSpPr/>
          <p:nvPr userDrawn="1"/>
        </p:nvSpPr>
        <p:spPr>
          <a:xfrm rot="18900000">
            <a:off x="413443" y="1923515"/>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a:extLst>
              <a:ext uri="{FF2B5EF4-FFF2-40B4-BE49-F238E27FC236}">
                <a16:creationId xmlns:a16="http://schemas.microsoft.com/office/drawing/2014/main" id="{EB06A536-5FCB-4761-9EFF-D54BE44B1FD9}"/>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8786">
            <a:off x="-1021285" y="3355869"/>
            <a:ext cx="2029968" cy="2029968"/>
          </a:xfrm>
          <a:prstGeom prst="rect">
            <a:avLst/>
          </a:prstGeom>
        </p:spPr>
      </p:pic>
      <p:pic>
        <p:nvPicPr>
          <p:cNvPr id="13" name="Graphic 12">
            <a:extLst>
              <a:ext uri="{FF2B5EF4-FFF2-40B4-BE49-F238E27FC236}">
                <a16:creationId xmlns:a16="http://schemas.microsoft.com/office/drawing/2014/main" id="{3B73C61F-3D48-4791-8280-D98D2C01E0C1}"/>
              </a:ext>
              <a:ext uri="{C183D7F6-B498-43B3-948B-1728B52AA6E4}">
                <adec:decorative xmlns:adec="http://schemas.microsoft.com/office/drawing/2017/decorative" val="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13489227">
            <a:off x="1859807" y="3357927"/>
            <a:ext cx="2029968" cy="2029968"/>
          </a:xfrm>
          <a:prstGeom prst="rect">
            <a:avLst/>
          </a:prstGeom>
        </p:spPr>
      </p:pic>
      <p:grpSp>
        <p:nvGrpSpPr>
          <p:cNvPr id="21" name="Group 20">
            <a:extLst>
              <a:ext uri="{FF2B5EF4-FFF2-40B4-BE49-F238E27FC236}">
                <a16:creationId xmlns:a16="http://schemas.microsoft.com/office/drawing/2014/main" id="{94213EEF-F759-4045-9F53-49C1B4ECED53}"/>
              </a:ext>
              <a:ext uri="{C183D7F6-B498-43B3-948B-1728B52AA6E4}">
                <adec:decorative xmlns:adec="http://schemas.microsoft.com/office/drawing/2017/decorative" val="1"/>
              </a:ext>
            </a:extLst>
          </p:cNvPr>
          <p:cNvGrpSpPr/>
          <p:nvPr userDrawn="1"/>
        </p:nvGrpSpPr>
        <p:grpSpPr>
          <a:xfrm>
            <a:off x="-7411" y="5806395"/>
            <a:ext cx="2870810" cy="1000774"/>
            <a:chOff x="-13699" y="5839164"/>
            <a:chExt cx="2862790" cy="1000774"/>
          </a:xfrm>
        </p:grpSpPr>
        <p:sp>
          <p:nvSpPr>
            <p:cNvPr id="91" name="Freeform: Shape 90">
              <a:extLst>
                <a:ext uri="{FF2B5EF4-FFF2-40B4-BE49-F238E27FC236}">
                  <a16:creationId xmlns:a16="http://schemas.microsoft.com/office/drawing/2014/main" id="{2EA4D38A-6ACD-4296-B454-E5BD7EAC7990}"/>
                </a:ext>
              </a:extLst>
            </p:cNvPr>
            <p:cNvSpPr/>
            <p:nvPr userDrawn="1"/>
          </p:nvSpPr>
          <p:spPr>
            <a:xfrm>
              <a:off x="-13699" y="5839164"/>
              <a:ext cx="2862790" cy="28868"/>
            </a:xfrm>
            <a:custGeom>
              <a:avLst/>
              <a:gdLst>
                <a:gd name="connsiteX0" fmla="*/ 0 w 2862790"/>
                <a:gd name="connsiteY0" fmla="*/ 0 h 28868"/>
                <a:gd name="connsiteX1" fmla="*/ 2862790 w 2862790"/>
                <a:gd name="connsiteY1" fmla="*/ 0 h 28868"/>
                <a:gd name="connsiteX2" fmla="*/ 2833921 w 2862790"/>
                <a:gd name="connsiteY2" fmla="*/ 28868 h 28868"/>
                <a:gd name="connsiteX3" fmla="*/ 28868 w 2862790"/>
                <a:gd name="connsiteY3" fmla="*/ 28868 h 28868"/>
                <a:gd name="connsiteX4" fmla="*/ 0 w 286279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790" h="28868">
                  <a:moveTo>
                    <a:pt x="0" y="0"/>
                  </a:moveTo>
                  <a:lnTo>
                    <a:pt x="2862790" y="0"/>
                  </a:lnTo>
                  <a:lnTo>
                    <a:pt x="2833921"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0" name="Freeform: Shape 89">
              <a:extLst>
                <a:ext uri="{FF2B5EF4-FFF2-40B4-BE49-F238E27FC236}">
                  <a16:creationId xmlns:a16="http://schemas.microsoft.com/office/drawing/2014/main" id="{74E32D04-F635-443B-B642-A509F0473CB5}"/>
                </a:ext>
              </a:extLst>
            </p:cNvPr>
            <p:cNvSpPr/>
            <p:nvPr userDrawn="1"/>
          </p:nvSpPr>
          <p:spPr>
            <a:xfrm>
              <a:off x="47246" y="5900109"/>
              <a:ext cx="2740900" cy="28868"/>
            </a:xfrm>
            <a:custGeom>
              <a:avLst/>
              <a:gdLst>
                <a:gd name="connsiteX0" fmla="*/ 0 w 2740900"/>
                <a:gd name="connsiteY0" fmla="*/ 0 h 28868"/>
                <a:gd name="connsiteX1" fmla="*/ 2740900 w 2740900"/>
                <a:gd name="connsiteY1" fmla="*/ 0 h 28868"/>
                <a:gd name="connsiteX2" fmla="*/ 2712032 w 2740900"/>
                <a:gd name="connsiteY2" fmla="*/ 28868 h 28868"/>
                <a:gd name="connsiteX3" fmla="*/ 28868 w 2740900"/>
                <a:gd name="connsiteY3" fmla="*/ 28868 h 28868"/>
                <a:gd name="connsiteX4" fmla="*/ 0 w 274090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900" h="28868">
                  <a:moveTo>
                    <a:pt x="0" y="0"/>
                  </a:moveTo>
                  <a:lnTo>
                    <a:pt x="2740900" y="0"/>
                  </a:lnTo>
                  <a:lnTo>
                    <a:pt x="2712032"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9" name="Freeform: Shape 88">
              <a:extLst>
                <a:ext uri="{FF2B5EF4-FFF2-40B4-BE49-F238E27FC236}">
                  <a16:creationId xmlns:a16="http://schemas.microsoft.com/office/drawing/2014/main" id="{C95F7659-0C0B-4798-8392-E6B36B62DEA4}"/>
                </a:ext>
              </a:extLst>
            </p:cNvPr>
            <p:cNvSpPr/>
            <p:nvPr userDrawn="1"/>
          </p:nvSpPr>
          <p:spPr>
            <a:xfrm>
              <a:off x="108992" y="5960251"/>
              <a:ext cx="2619012" cy="29671"/>
            </a:xfrm>
            <a:custGeom>
              <a:avLst/>
              <a:gdLst>
                <a:gd name="connsiteX0" fmla="*/ 0 w 2619012"/>
                <a:gd name="connsiteY0" fmla="*/ 0 h 29671"/>
                <a:gd name="connsiteX1" fmla="*/ 2619012 w 2619012"/>
                <a:gd name="connsiteY1" fmla="*/ 0 h 29671"/>
                <a:gd name="connsiteX2" fmla="*/ 2590143 w 2619012"/>
                <a:gd name="connsiteY2" fmla="*/ 28868 h 29671"/>
                <a:gd name="connsiteX3" fmla="*/ 28067 w 2619012"/>
                <a:gd name="connsiteY3" fmla="*/ 29671 h 29671"/>
                <a:gd name="connsiteX4" fmla="*/ 28869 w 2619012"/>
                <a:gd name="connsiteY4" fmla="*/ 28869 h 29671"/>
                <a:gd name="connsiteX5" fmla="*/ 0 w 2619012"/>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012" h="29671">
                  <a:moveTo>
                    <a:pt x="0" y="0"/>
                  </a:moveTo>
                  <a:lnTo>
                    <a:pt x="2619012" y="0"/>
                  </a:lnTo>
                  <a:lnTo>
                    <a:pt x="2590143" y="28868"/>
                  </a:lnTo>
                  <a:lnTo>
                    <a:pt x="28067" y="29671"/>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8" name="Freeform: Shape 87">
              <a:extLst>
                <a:ext uri="{FF2B5EF4-FFF2-40B4-BE49-F238E27FC236}">
                  <a16:creationId xmlns:a16="http://schemas.microsoft.com/office/drawing/2014/main" id="{ABB69ABA-A9D2-4649-A1AB-E12AA2D2C8E7}"/>
                </a:ext>
              </a:extLst>
            </p:cNvPr>
            <p:cNvSpPr/>
            <p:nvPr userDrawn="1"/>
          </p:nvSpPr>
          <p:spPr>
            <a:xfrm>
              <a:off x="169937" y="6021196"/>
              <a:ext cx="2497122" cy="29670"/>
            </a:xfrm>
            <a:custGeom>
              <a:avLst/>
              <a:gdLst>
                <a:gd name="connsiteX0" fmla="*/ 0 w 2497122"/>
                <a:gd name="connsiteY0" fmla="*/ 0 h 29670"/>
                <a:gd name="connsiteX1" fmla="*/ 2497122 w 2497122"/>
                <a:gd name="connsiteY1" fmla="*/ 0 h 29670"/>
                <a:gd name="connsiteX2" fmla="*/ 2468254 w 2497122"/>
                <a:gd name="connsiteY2" fmla="*/ 28868 h 29670"/>
                <a:gd name="connsiteX3" fmla="*/ 28066 w 2497122"/>
                <a:gd name="connsiteY3" fmla="*/ 29670 h 29670"/>
                <a:gd name="connsiteX4" fmla="*/ 28868 w 2497122"/>
                <a:gd name="connsiteY4" fmla="*/ 28868 h 29670"/>
                <a:gd name="connsiteX5" fmla="*/ 0 w 2497122"/>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7122" h="29670">
                  <a:moveTo>
                    <a:pt x="0" y="0"/>
                  </a:moveTo>
                  <a:lnTo>
                    <a:pt x="2497122" y="0"/>
                  </a:lnTo>
                  <a:lnTo>
                    <a:pt x="2468254"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7" name="Freeform: Shape 86">
              <a:extLst>
                <a:ext uri="{FF2B5EF4-FFF2-40B4-BE49-F238E27FC236}">
                  <a16:creationId xmlns:a16="http://schemas.microsoft.com/office/drawing/2014/main" id="{8B88CE23-E34F-470C-8C56-46C08322365F}"/>
                </a:ext>
              </a:extLst>
            </p:cNvPr>
            <p:cNvSpPr/>
            <p:nvPr userDrawn="1"/>
          </p:nvSpPr>
          <p:spPr>
            <a:xfrm>
              <a:off x="229279" y="6082140"/>
              <a:ext cx="2376837" cy="28869"/>
            </a:xfrm>
            <a:custGeom>
              <a:avLst/>
              <a:gdLst>
                <a:gd name="connsiteX0" fmla="*/ 0 w 2376837"/>
                <a:gd name="connsiteY0" fmla="*/ 0 h 28869"/>
                <a:gd name="connsiteX1" fmla="*/ 2376837 w 2376837"/>
                <a:gd name="connsiteY1" fmla="*/ 0 h 28869"/>
                <a:gd name="connsiteX2" fmla="*/ 2347968 w 2376837"/>
                <a:gd name="connsiteY2" fmla="*/ 28868 h 28869"/>
                <a:gd name="connsiteX3" fmla="*/ 28868 w 2376837"/>
                <a:gd name="connsiteY3" fmla="*/ 28869 h 28869"/>
                <a:gd name="connsiteX4" fmla="*/ 0 w 2376837"/>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837" h="28869">
                  <a:moveTo>
                    <a:pt x="0" y="0"/>
                  </a:moveTo>
                  <a:lnTo>
                    <a:pt x="2376837" y="0"/>
                  </a:lnTo>
                  <a:lnTo>
                    <a:pt x="2347968"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6" name="Freeform: Shape 85">
              <a:extLst>
                <a:ext uri="{FF2B5EF4-FFF2-40B4-BE49-F238E27FC236}">
                  <a16:creationId xmlns:a16="http://schemas.microsoft.com/office/drawing/2014/main" id="{75BCEDE2-961E-42E0-AF9C-3D070C974007}"/>
                </a:ext>
              </a:extLst>
            </p:cNvPr>
            <p:cNvSpPr/>
            <p:nvPr userDrawn="1"/>
          </p:nvSpPr>
          <p:spPr>
            <a:xfrm>
              <a:off x="290222" y="6143085"/>
              <a:ext cx="2254948" cy="28868"/>
            </a:xfrm>
            <a:custGeom>
              <a:avLst/>
              <a:gdLst>
                <a:gd name="connsiteX0" fmla="*/ 0 w 2254948"/>
                <a:gd name="connsiteY0" fmla="*/ 0 h 28868"/>
                <a:gd name="connsiteX1" fmla="*/ 2254948 w 2254948"/>
                <a:gd name="connsiteY1" fmla="*/ 0 h 28868"/>
                <a:gd name="connsiteX2" fmla="*/ 2226080 w 2254948"/>
                <a:gd name="connsiteY2" fmla="*/ 28868 h 28868"/>
                <a:gd name="connsiteX3" fmla="*/ 28868 w 2254948"/>
                <a:gd name="connsiteY3" fmla="*/ 28868 h 28868"/>
                <a:gd name="connsiteX4" fmla="*/ 0 w 2254948"/>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948" h="28868">
                  <a:moveTo>
                    <a:pt x="0" y="0"/>
                  </a:moveTo>
                  <a:lnTo>
                    <a:pt x="2254948" y="0"/>
                  </a:lnTo>
                  <a:lnTo>
                    <a:pt x="2226080"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5" name="Freeform: Shape 84">
              <a:extLst>
                <a:ext uri="{FF2B5EF4-FFF2-40B4-BE49-F238E27FC236}">
                  <a16:creationId xmlns:a16="http://schemas.microsoft.com/office/drawing/2014/main" id="{FB930397-7A2A-4C50-9EC9-7E3107D065D2}"/>
                </a:ext>
              </a:extLst>
            </p:cNvPr>
            <p:cNvSpPr/>
            <p:nvPr userDrawn="1"/>
          </p:nvSpPr>
          <p:spPr>
            <a:xfrm>
              <a:off x="351970" y="6203227"/>
              <a:ext cx="2133059" cy="29671"/>
            </a:xfrm>
            <a:custGeom>
              <a:avLst/>
              <a:gdLst>
                <a:gd name="connsiteX0" fmla="*/ 2133059 w 2133059"/>
                <a:gd name="connsiteY0" fmla="*/ 0 h 29671"/>
                <a:gd name="connsiteX1" fmla="*/ 2104190 w 2133059"/>
                <a:gd name="connsiteY1" fmla="*/ 28869 h 29671"/>
                <a:gd name="connsiteX2" fmla="*/ 28066 w 2133059"/>
                <a:gd name="connsiteY2" fmla="*/ 29671 h 29671"/>
                <a:gd name="connsiteX3" fmla="*/ 28868 w 2133059"/>
                <a:gd name="connsiteY3" fmla="*/ 28869 h 29671"/>
                <a:gd name="connsiteX4" fmla="*/ 0 w 2133059"/>
                <a:gd name="connsiteY4" fmla="*/ 1 h 29671"/>
                <a:gd name="connsiteX5" fmla="*/ 2133059 w 2133059"/>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3059" h="29671">
                  <a:moveTo>
                    <a:pt x="2133059" y="0"/>
                  </a:moveTo>
                  <a:lnTo>
                    <a:pt x="2104190" y="28869"/>
                  </a:lnTo>
                  <a:lnTo>
                    <a:pt x="28066" y="29671"/>
                  </a:lnTo>
                  <a:lnTo>
                    <a:pt x="28868" y="28869"/>
                  </a:lnTo>
                  <a:lnTo>
                    <a:pt x="0" y="1"/>
                  </a:lnTo>
                  <a:lnTo>
                    <a:pt x="213305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4" name="Freeform: Shape 83">
              <a:extLst>
                <a:ext uri="{FF2B5EF4-FFF2-40B4-BE49-F238E27FC236}">
                  <a16:creationId xmlns:a16="http://schemas.microsoft.com/office/drawing/2014/main" id="{8CA98174-D81B-4241-92F9-D0D2028FFEA9}"/>
                </a:ext>
              </a:extLst>
            </p:cNvPr>
            <p:cNvSpPr/>
            <p:nvPr userDrawn="1"/>
          </p:nvSpPr>
          <p:spPr>
            <a:xfrm>
              <a:off x="411310" y="6264172"/>
              <a:ext cx="2012774" cy="28868"/>
            </a:xfrm>
            <a:custGeom>
              <a:avLst/>
              <a:gdLst>
                <a:gd name="connsiteX0" fmla="*/ 0 w 2012774"/>
                <a:gd name="connsiteY0" fmla="*/ 0 h 28868"/>
                <a:gd name="connsiteX1" fmla="*/ 2012774 w 2012774"/>
                <a:gd name="connsiteY1" fmla="*/ 0 h 28868"/>
                <a:gd name="connsiteX2" fmla="*/ 1983905 w 2012774"/>
                <a:gd name="connsiteY2" fmla="*/ 28868 h 28868"/>
                <a:gd name="connsiteX3" fmla="*/ 28868 w 2012774"/>
                <a:gd name="connsiteY3" fmla="*/ 28868 h 28868"/>
                <a:gd name="connsiteX4" fmla="*/ 0 w 201277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74" h="28868">
                  <a:moveTo>
                    <a:pt x="0" y="0"/>
                  </a:moveTo>
                  <a:lnTo>
                    <a:pt x="2012774" y="0"/>
                  </a:lnTo>
                  <a:lnTo>
                    <a:pt x="1983905"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3" name="Freeform: Shape 82">
              <a:extLst>
                <a:ext uri="{FF2B5EF4-FFF2-40B4-BE49-F238E27FC236}">
                  <a16:creationId xmlns:a16="http://schemas.microsoft.com/office/drawing/2014/main" id="{E4CE4FB8-5E60-4288-B2FA-CF9316ED449F}"/>
                </a:ext>
              </a:extLst>
            </p:cNvPr>
            <p:cNvSpPr/>
            <p:nvPr userDrawn="1"/>
          </p:nvSpPr>
          <p:spPr>
            <a:xfrm>
              <a:off x="472255" y="6325117"/>
              <a:ext cx="1890884" cy="28868"/>
            </a:xfrm>
            <a:custGeom>
              <a:avLst/>
              <a:gdLst>
                <a:gd name="connsiteX0" fmla="*/ 0 w 1890884"/>
                <a:gd name="connsiteY0" fmla="*/ 0 h 28868"/>
                <a:gd name="connsiteX1" fmla="*/ 1890884 w 1890884"/>
                <a:gd name="connsiteY1" fmla="*/ 0 h 28868"/>
                <a:gd name="connsiteX2" fmla="*/ 1862016 w 1890884"/>
                <a:gd name="connsiteY2" fmla="*/ 28868 h 28868"/>
                <a:gd name="connsiteX3" fmla="*/ 28868 w 1890884"/>
                <a:gd name="connsiteY3" fmla="*/ 28868 h 28868"/>
                <a:gd name="connsiteX4" fmla="*/ 0 w 189088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0884" h="28868">
                  <a:moveTo>
                    <a:pt x="0" y="0"/>
                  </a:moveTo>
                  <a:lnTo>
                    <a:pt x="1890884" y="0"/>
                  </a:lnTo>
                  <a:lnTo>
                    <a:pt x="1862016"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2" name="Freeform: Shape 81">
              <a:extLst>
                <a:ext uri="{FF2B5EF4-FFF2-40B4-BE49-F238E27FC236}">
                  <a16:creationId xmlns:a16="http://schemas.microsoft.com/office/drawing/2014/main" id="{6F69FE5C-0AF0-42F6-A721-9E2244C967AA}"/>
                </a:ext>
              </a:extLst>
            </p:cNvPr>
            <p:cNvSpPr/>
            <p:nvPr userDrawn="1"/>
          </p:nvSpPr>
          <p:spPr>
            <a:xfrm>
              <a:off x="533199" y="6386061"/>
              <a:ext cx="1768996" cy="28869"/>
            </a:xfrm>
            <a:custGeom>
              <a:avLst/>
              <a:gdLst>
                <a:gd name="connsiteX0" fmla="*/ 0 w 1768996"/>
                <a:gd name="connsiteY0" fmla="*/ 0 h 28869"/>
                <a:gd name="connsiteX1" fmla="*/ 1768996 w 1768996"/>
                <a:gd name="connsiteY1" fmla="*/ 0 h 28869"/>
                <a:gd name="connsiteX2" fmla="*/ 1740128 w 1768996"/>
                <a:gd name="connsiteY2" fmla="*/ 28868 h 28869"/>
                <a:gd name="connsiteX3" fmla="*/ 28869 w 1768996"/>
                <a:gd name="connsiteY3" fmla="*/ 28869 h 28869"/>
                <a:gd name="connsiteX4" fmla="*/ 0 w 1768996"/>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996" h="28869">
                  <a:moveTo>
                    <a:pt x="0" y="0"/>
                  </a:moveTo>
                  <a:lnTo>
                    <a:pt x="1768996" y="0"/>
                  </a:lnTo>
                  <a:lnTo>
                    <a:pt x="1740128"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1" name="Freeform: Shape 80">
              <a:extLst>
                <a:ext uri="{FF2B5EF4-FFF2-40B4-BE49-F238E27FC236}">
                  <a16:creationId xmlns:a16="http://schemas.microsoft.com/office/drawing/2014/main" id="{E8311083-D41B-4770-B6A9-AFA83AAF2885}"/>
                </a:ext>
              </a:extLst>
            </p:cNvPr>
            <p:cNvSpPr/>
            <p:nvPr userDrawn="1"/>
          </p:nvSpPr>
          <p:spPr>
            <a:xfrm>
              <a:off x="594946" y="6446204"/>
              <a:ext cx="1647106" cy="29670"/>
            </a:xfrm>
            <a:custGeom>
              <a:avLst/>
              <a:gdLst>
                <a:gd name="connsiteX0" fmla="*/ 0 w 1647106"/>
                <a:gd name="connsiteY0" fmla="*/ 0 h 29670"/>
                <a:gd name="connsiteX1" fmla="*/ 1647106 w 1647106"/>
                <a:gd name="connsiteY1" fmla="*/ 0 h 29670"/>
                <a:gd name="connsiteX2" fmla="*/ 1618238 w 1647106"/>
                <a:gd name="connsiteY2" fmla="*/ 28868 h 29670"/>
                <a:gd name="connsiteX3" fmla="*/ 28066 w 1647106"/>
                <a:gd name="connsiteY3" fmla="*/ 29670 h 29670"/>
                <a:gd name="connsiteX4" fmla="*/ 28868 w 1647106"/>
                <a:gd name="connsiteY4" fmla="*/ 28868 h 29670"/>
                <a:gd name="connsiteX5" fmla="*/ 0 w 1647106"/>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7106" h="29670">
                  <a:moveTo>
                    <a:pt x="0" y="0"/>
                  </a:moveTo>
                  <a:lnTo>
                    <a:pt x="1647106" y="0"/>
                  </a:lnTo>
                  <a:lnTo>
                    <a:pt x="1618238"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0" name="Freeform: Shape 79">
              <a:extLst>
                <a:ext uri="{FF2B5EF4-FFF2-40B4-BE49-F238E27FC236}">
                  <a16:creationId xmlns:a16="http://schemas.microsoft.com/office/drawing/2014/main" id="{730A62EE-9416-445D-B0B2-018F008614B8}"/>
                </a:ext>
              </a:extLst>
            </p:cNvPr>
            <p:cNvSpPr/>
            <p:nvPr userDrawn="1"/>
          </p:nvSpPr>
          <p:spPr>
            <a:xfrm>
              <a:off x="654287" y="6507148"/>
              <a:ext cx="1526821" cy="28869"/>
            </a:xfrm>
            <a:custGeom>
              <a:avLst/>
              <a:gdLst>
                <a:gd name="connsiteX0" fmla="*/ 0 w 1526821"/>
                <a:gd name="connsiteY0" fmla="*/ 0 h 28869"/>
                <a:gd name="connsiteX1" fmla="*/ 1526821 w 1526821"/>
                <a:gd name="connsiteY1" fmla="*/ 0 h 28869"/>
                <a:gd name="connsiteX2" fmla="*/ 1497952 w 1526821"/>
                <a:gd name="connsiteY2" fmla="*/ 28868 h 28869"/>
                <a:gd name="connsiteX3" fmla="*/ 28868 w 1526821"/>
                <a:gd name="connsiteY3" fmla="*/ 28869 h 28869"/>
                <a:gd name="connsiteX4" fmla="*/ 0 w 1526821"/>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821" h="28869">
                  <a:moveTo>
                    <a:pt x="0" y="0"/>
                  </a:moveTo>
                  <a:lnTo>
                    <a:pt x="1526821" y="0"/>
                  </a:lnTo>
                  <a:lnTo>
                    <a:pt x="1497952"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9" name="Freeform: Shape 78">
              <a:extLst>
                <a:ext uri="{FF2B5EF4-FFF2-40B4-BE49-F238E27FC236}">
                  <a16:creationId xmlns:a16="http://schemas.microsoft.com/office/drawing/2014/main" id="{4A92E211-EBEF-4E62-97FD-46ECC42436DF}"/>
                </a:ext>
              </a:extLst>
            </p:cNvPr>
            <p:cNvSpPr/>
            <p:nvPr userDrawn="1"/>
          </p:nvSpPr>
          <p:spPr>
            <a:xfrm>
              <a:off x="715231" y="6568093"/>
              <a:ext cx="1404932" cy="28868"/>
            </a:xfrm>
            <a:custGeom>
              <a:avLst/>
              <a:gdLst>
                <a:gd name="connsiteX0" fmla="*/ 0 w 1404932"/>
                <a:gd name="connsiteY0" fmla="*/ 0 h 28868"/>
                <a:gd name="connsiteX1" fmla="*/ 1404932 w 1404932"/>
                <a:gd name="connsiteY1" fmla="*/ 0 h 28868"/>
                <a:gd name="connsiteX2" fmla="*/ 1376064 w 1404932"/>
                <a:gd name="connsiteY2" fmla="*/ 28868 h 28868"/>
                <a:gd name="connsiteX3" fmla="*/ 28868 w 1404932"/>
                <a:gd name="connsiteY3" fmla="*/ 28868 h 28868"/>
                <a:gd name="connsiteX4" fmla="*/ 0 w 1404932"/>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932" h="28868">
                  <a:moveTo>
                    <a:pt x="0" y="0"/>
                  </a:moveTo>
                  <a:lnTo>
                    <a:pt x="1404932" y="0"/>
                  </a:lnTo>
                  <a:lnTo>
                    <a:pt x="1376064"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8" name="Freeform: Shape 77">
              <a:extLst>
                <a:ext uri="{FF2B5EF4-FFF2-40B4-BE49-F238E27FC236}">
                  <a16:creationId xmlns:a16="http://schemas.microsoft.com/office/drawing/2014/main" id="{CC8A63A1-564C-478A-B490-96E1C76014CC}"/>
                </a:ext>
              </a:extLst>
            </p:cNvPr>
            <p:cNvSpPr/>
            <p:nvPr userDrawn="1"/>
          </p:nvSpPr>
          <p:spPr>
            <a:xfrm>
              <a:off x="776977" y="6628235"/>
              <a:ext cx="1283044" cy="29671"/>
            </a:xfrm>
            <a:custGeom>
              <a:avLst/>
              <a:gdLst>
                <a:gd name="connsiteX0" fmla="*/ 1283044 w 1283044"/>
                <a:gd name="connsiteY0" fmla="*/ 0 h 29671"/>
                <a:gd name="connsiteX1" fmla="*/ 1254175 w 1283044"/>
                <a:gd name="connsiteY1" fmla="*/ 28869 h 29671"/>
                <a:gd name="connsiteX2" fmla="*/ 28067 w 1283044"/>
                <a:gd name="connsiteY2" fmla="*/ 29671 h 29671"/>
                <a:gd name="connsiteX3" fmla="*/ 28869 w 1283044"/>
                <a:gd name="connsiteY3" fmla="*/ 28869 h 29671"/>
                <a:gd name="connsiteX4" fmla="*/ 0 w 1283044"/>
                <a:gd name="connsiteY4" fmla="*/ 1 h 29671"/>
                <a:gd name="connsiteX5" fmla="*/ 1283044 w 1283044"/>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3044" h="29671">
                  <a:moveTo>
                    <a:pt x="1283044" y="0"/>
                  </a:moveTo>
                  <a:lnTo>
                    <a:pt x="1254175" y="28869"/>
                  </a:lnTo>
                  <a:lnTo>
                    <a:pt x="28067" y="29671"/>
                  </a:lnTo>
                  <a:lnTo>
                    <a:pt x="28869" y="28869"/>
                  </a:lnTo>
                  <a:lnTo>
                    <a:pt x="0" y="1"/>
                  </a:lnTo>
                  <a:lnTo>
                    <a:pt x="128304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7" name="Freeform: Shape 76">
              <a:extLst>
                <a:ext uri="{FF2B5EF4-FFF2-40B4-BE49-F238E27FC236}">
                  <a16:creationId xmlns:a16="http://schemas.microsoft.com/office/drawing/2014/main" id="{4162FC41-462F-4E99-AACA-F5B9C804FB14}"/>
                </a:ext>
              </a:extLst>
            </p:cNvPr>
            <p:cNvSpPr/>
            <p:nvPr userDrawn="1"/>
          </p:nvSpPr>
          <p:spPr>
            <a:xfrm>
              <a:off x="837922" y="6689180"/>
              <a:ext cx="1161154" cy="29670"/>
            </a:xfrm>
            <a:custGeom>
              <a:avLst/>
              <a:gdLst>
                <a:gd name="connsiteX0" fmla="*/ 0 w 1161154"/>
                <a:gd name="connsiteY0" fmla="*/ 0 h 29670"/>
                <a:gd name="connsiteX1" fmla="*/ 1161154 w 1161154"/>
                <a:gd name="connsiteY1" fmla="*/ 0 h 29670"/>
                <a:gd name="connsiteX2" fmla="*/ 1132285 w 1161154"/>
                <a:gd name="connsiteY2" fmla="*/ 28868 h 29670"/>
                <a:gd name="connsiteX3" fmla="*/ 28066 w 1161154"/>
                <a:gd name="connsiteY3" fmla="*/ 29670 h 29670"/>
                <a:gd name="connsiteX4" fmla="*/ 28868 w 1161154"/>
                <a:gd name="connsiteY4" fmla="*/ 28868 h 29670"/>
                <a:gd name="connsiteX5" fmla="*/ 0 w 1161154"/>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154" h="29670">
                  <a:moveTo>
                    <a:pt x="0" y="0"/>
                  </a:moveTo>
                  <a:lnTo>
                    <a:pt x="1161154" y="0"/>
                  </a:lnTo>
                  <a:lnTo>
                    <a:pt x="1132285"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6" name="Freeform: Shape 75">
              <a:extLst>
                <a:ext uri="{FF2B5EF4-FFF2-40B4-BE49-F238E27FC236}">
                  <a16:creationId xmlns:a16="http://schemas.microsoft.com/office/drawing/2014/main" id="{1F9B61AC-B03D-4064-9DE6-9818F53F333C}"/>
                </a:ext>
              </a:extLst>
            </p:cNvPr>
            <p:cNvSpPr/>
            <p:nvPr userDrawn="1"/>
          </p:nvSpPr>
          <p:spPr>
            <a:xfrm>
              <a:off x="897263" y="6750124"/>
              <a:ext cx="1040868" cy="28869"/>
            </a:xfrm>
            <a:custGeom>
              <a:avLst/>
              <a:gdLst>
                <a:gd name="connsiteX0" fmla="*/ 0 w 1040868"/>
                <a:gd name="connsiteY0" fmla="*/ 0 h 28869"/>
                <a:gd name="connsiteX1" fmla="*/ 1040868 w 1040868"/>
                <a:gd name="connsiteY1" fmla="*/ 0 h 28869"/>
                <a:gd name="connsiteX2" fmla="*/ 1012000 w 1040868"/>
                <a:gd name="connsiteY2" fmla="*/ 28869 h 28869"/>
                <a:gd name="connsiteX3" fmla="*/ 28868 w 1040868"/>
                <a:gd name="connsiteY3" fmla="*/ 28869 h 28869"/>
                <a:gd name="connsiteX4" fmla="*/ 0 w 1040868"/>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68" h="28869">
                  <a:moveTo>
                    <a:pt x="0" y="0"/>
                  </a:moveTo>
                  <a:lnTo>
                    <a:pt x="1040868" y="0"/>
                  </a:lnTo>
                  <a:lnTo>
                    <a:pt x="1012000" y="28869"/>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3" name="Freeform: Shape 72">
              <a:extLst>
                <a:ext uri="{FF2B5EF4-FFF2-40B4-BE49-F238E27FC236}">
                  <a16:creationId xmlns:a16="http://schemas.microsoft.com/office/drawing/2014/main" id="{C104BA00-790F-438D-AC93-117E23CF2099}"/>
                </a:ext>
              </a:extLst>
            </p:cNvPr>
            <p:cNvSpPr/>
            <p:nvPr userDrawn="1"/>
          </p:nvSpPr>
          <p:spPr>
            <a:xfrm>
              <a:off x="958207" y="6811069"/>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01" name="Freeform: Shape 100">
            <a:extLst>
              <a:ext uri="{FF2B5EF4-FFF2-40B4-BE49-F238E27FC236}">
                <a16:creationId xmlns:a16="http://schemas.microsoft.com/office/drawing/2014/main" id="{788A3CD7-1915-41CF-9FB5-E6FEDCA8F19C}"/>
              </a:ext>
              <a:ext uri="{C183D7F6-B498-43B3-948B-1728B52AA6E4}">
                <adec:decorative xmlns:adec="http://schemas.microsoft.com/office/drawing/2017/decorative" val="1"/>
              </a:ext>
            </a:extLst>
          </p:cNvPr>
          <p:cNvSpPr/>
          <p:nvPr userDrawn="1"/>
        </p:nvSpPr>
        <p:spPr>
          <a:xfrm>
            <a:off x="1793659" y="5801762"/>
            <a:ext cx="1075475" cy="1058335"/>
          </a:xfrm>
          <a:custGeom>
            <a:avLst/>
            <a:gdLst>
              <a:gd name="connsiteX0" fmla="*/ 1062720 w 1062720"/>
              <a:gd name="connsiteY0" fmla="*/ 0 h 1062720"/>
              <a:gd name="connsiteX1" fmla="*/ 1062720 w 1062720"/>
              <a:gd name="connsiteY1" fmla="*/ 1062720 h 1062720"/>
              <a:gd name="connsiteX2" fmla="*/ 0 w 1062720"/>
              <a:gd name="connsiteY2" fmla="*/ 1062720 h 1062720"/>
              <a:gd name="connsiteX3" fmla="*/ 1062720 w 1062720"/>
              <a:gd name="connsiteY3" fmla="*/ 0 h 1062720"/>
            </a:gdLst>
            <a:ahLst/>
            <a:cxnLst>
              <a:cxn ang="0">
                <a:pos x="connsiteX0" y="connsiteY0"/>
              </a:cxn>
              <a:cxn ang="0">
                <a:pos x="connsiteX1" y="connsiteY1"/>
              </a:cxn>
              <a:cxn ang="0">
                <a:pos x="connsiteX2" y="connsiteY2"/>
              </a:cxn>
              <a:cxn ang="0">
                <a:pos x="connsiteX3" y="connsiteY3"/>
              </a:cxn>
            </a:cxnLst>
            <a:rect l="l" t="t" r="r" b="b"/>
            <a:pathLst>
              <a:path w="1062720" h="1062720">
                <a:moveTo>
                  <a:pt x="1062720" y="0"/>
                </a:moveTo>
                <a:lnTo>
                  <a:pt x="1062720" y="1062720"/>
                </a:lnTo>
                <a:lnTo>
                  <a:pt x="0" y="1062720"/>
                </a:lnTo>
                <a:lnTo>
                  <a:pt x="106272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3" name="Freeform: Shape 162">
            <a:extLst>
              <a:ext uri="{FF2B5EF4-FFF2-40B4-BE49-F238E27FC236}">
                <a16:creationId xmlns:a16="http://schemas.microsoft.com/office/drawing/2014/main" id="{FEE07693-1822-40D4-88A4-0F663C787D7E}"/>
              </a:ext>
              <a:ext uri="{C183D7F6-B498-43B3-948B-1728B52AA6E4}">
                <adec:decorative xmlns:adec="http://schemas.microsoft.com/office/drawing/2017/decorative" val="1"/>
              </a:ext>
            </a:extLst>
          </p:cNvPr>
          <p:cNvSpPr/>
          <p:nvPr userDrawn="1"/>
        </p:nvSpPr>
        <p:spPr>
          <a:xfrm>
            <a:off x="1035546" y="6829131"/>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itle 1">
            <a:extLst>
              <a:ext uri="{FF2B5EF4-FFF2-40B4-BE49-F238E27FC236}">
                <a16:creationId xmlns:a16="http://schemas.microsoft.com/office/drawing/2014/main" id="{C8142DAF-BE54-C239-5685-89D55E027E4E}"/>
              </a:ext>
            </a:extLst>
          </p:cNvPr>
          <p:cNvSpPr>
            <a:spLocks noGrp="1"/>
          </p:cNvSpPr>
          <p:nvPr>
            <p:ph type="title" hasCustomPrompt="1"/>
          </p:nvPr>
        </p:nvSpPr>
        <p:spPr>
          <a:xfrm>
            <a:off x="3520440" y="896111"/>
            <a:ext cx="7889768" cy="2039341"/>
          </a:xfrm>
        </p:spPr>
        <p:txBody>
          <a:bodyPr anchor="t" anchorCtr="0"/>
          <a:lstStyle>
            <a:lvl1pPr>
              <a:defRPr cap="all" baseline="0">
                <a:solidFill>
                  <a:schemeClr val="accent1"/>
                </a:solidFill>
              </a:defRPr>
            </a:lvl1pPr>
          </a:lstStyle>
          <a:p>
            <a:r>
              <a:rPr lang="en-US" dirty="0"/>
              <a:t>CLICK TO ADD TITLE</a:t>
            </a:r>
          </a:p>
        </p:txBody>
      </p:sp>
      <p:sp>
        <p:nvSpPr>
          <p:cNvPr id="10" name="Content Placeholder 2">
            <a:extLst>
              <a:ext uri="{FF2B5EF4-FFF2-40B4-BE49-F238E27FC236}">
                <a16:creationId xmlns:a16="http://schemas.microsoft.com/office/drawing/2014/main" id="{5A2EBD71-EB16-773C-A6CB-C6E1259AE70B}"/>
              </a:ext>
            </a:extLst>
          </p:cNvPr>
          <p:cNvSpPr>
            <a:spLocks noGrp="1"/>
          </p:cNvSpPr>
          <p:nvPr>
            <p:ph sz="half" idx="14" hasCustomPrompt="1"/>
          </p:nvPr>
        </p:nvSpPr>
        <p:spPr>
          <a:xfrm>
            <a:off x="3520440" y="3259056"/>
            <a:ext cx="2994660" cy="3006531"/>
          </a:xfrm>
        </p:spPr>
        <p:txBody>
          <a:bodyPr>
            <a:normAutofit/>
          </a:bodyPr>
          <a:lstStyle>
            <a:lvl1pPr marL="285750" indent="-285750">
              <a:lnSpc>
                <a:spcPts val="2000"/>
              </a:lnSpc>
              <a:buFont typeface="Arial" panose="020B0604020202020204" pitchFamily="34" charset="0"/>
              <a:buChar char="•"/>
              <a:defRPr sz="1800"/>
            </a:lvl1pPr>
            <a:lvl2pPr>
              <a:lnSpc>
                <a:spcPts val="2000"/>
              </a:lnSpc>
              <a:defRPr sz="1800"/>
            </a:lvl2pPr>
            <a:lvl3pPr>
              <a:lnSpc>
                <a:spcPts val="2000"/>
              </a:lnSpc>
              <a:defRPr sz="1800"/>
            </a:lvl3pPr>
            <a:lvl4pPr>
              <a:lnSpc>
                <a:spcPts val="2000"/>
              </a:lnSpc>
              <a:defRPr sz="1800"/>
            </a:lvl4pPr>
            <a:lvl5pPr>
              <a:lnSpc>
                <a:spcPts val="2000"/>
              </a:lnSpc>
              <a:defRPr sz="1800"/>
            </a:lvl5pPr>
          </a:lstStyle>
          <a:p>
            <a:pPr lvl="0"/>
            <a:r>
              <a:rPr lang="en-US" dirty="0"/>
              <a:t>Click to add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56944BE1-9937-7EA2-AA56-336B8D5CAADA}"/>
              </a:ext>
            </a:extLst>
          </p:cNvPr>
          <p:cNvSpPr>
            <a:spLocks noGrp="1"/>
          </p:cNvSpPr>
          <p:nvPr>
            <p:ph sz="half" idx="1" hasCustomPrompt="1"/>
          </p:nvPr>
        </p:nvSpPr>
        <p:spPr>
          <a:xfrm>
            <a:off x="6826432" y="3253740"/>
            <a:ext cx="4580088" cy="3006531"/>
          </a:xfrm>
        </p:spPr>
        <p:txBody>
          <a:bodyPr>
            <a:normAutofit/>
          </a:bodyPr>
          <a:lstStyle>
            <a:lvl1pPr marL="0" indent="0">
              <a:lnSpc>
                <a:spcPts val="2000"/>
              </a:lnSpc>
              <a:buNone/>
              <a:defRPr sz="1800"/>
            </a:lvl1pPr>
            <a:lvl2pPr marL="457200">
              <a:lnSpc>
                <a:spcPts val="2000"/>
              </a:lnSpc>
              <a:defRPr sz="1800"/>
            </a:lvl2pPr>
            <a:lvl3pPr marL="914400">
              <a:lnSpc>
                <a:spcPts val="2000"/>
              </a:lnSpc>
              <a:defRPr sz="1800"/>
            </a:lvl3pPr>
            <a:lvl4pPr marL="1371600">
              <a:lnSpc>
                <a:spcPts val="2000"/>
              </a:lnSpc>
              <a:defRPr sz="1800"/>
            </a:lvl4pPr>
            <a:lvl5pPr marL="1828800">
              <a:lnSpc>
                <a:spcPts val="2000"/>
              </a:lnSpc>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9" name="Date Placeholder 3">
            <a:extLst>
              <a:ext uri="{FF2B5EF4-FFF2-40B4-BE49-F238E27FC236}">
                <a16:creationId xmlns:a16="http://schemas.microsoft.com/office/drawing/2014/main" id="{5A56B3AA-5CA2-4004-8F95-11FD7B895DAE}"/>
              </a:ext>
            </a:extLst>
          </p:cNvPr>
          <p:cNvSpPr>
            <a:spLocks noGrp="1"/>
          </p:cNvSpPr>
          <p:nvPr>
            <p:ph type="dt" sz="half" idx="10"/>
          </p:nvPr>
        </p:nvSpPr>
        <p:spPr>
          <a:xfrm>
            <a:off x="3523723" y="6353175"/>
            <a:ext cx="1097280" cy="365125"/>
          </a:xfrm>
        </p:spPr>
        <p:txBody>
          <a:bodyPr/>
          <a:lstStyle>
            <a:lvl1pPr>
              <a:defRPr>
                <a:solidFill>
                  <a:schemeClr val="tx1">
                    <a:lumMod val="75000"/>
                    <a:lumOff val="25000"/>
                  </a:schemeClr>
                </a:solidFill>
              </a:defRPr>
            </a:lvl1pPr>
          </a:lstStyle>
          <a:p>
            <a:r>
              <a:rPr lang="en-US"/>
              <a:t>12/11/2023</a:t>
            </a:r>
            <a:endParaRPr lang="en-US" dirty="0"/>
          </a:p>
        </p:txBody>
      </p:sp>
      <p:sp>
        <p:nvSpPr>
          <p:cNvPr id="210" name="Footer Placeholder 4">
            <a:extLst>
              <a:ext uri="{FF2B5EF4-FFF2-40B4-BE49-F238E27FC236}">
                <a16:creationId xmlns:a16="http://schemas.microsoft.com/office/drawing/2014/main" id="{07D92F37-472D-4CCB-AA97-FA42E56079C7}"/>
              </a:ext>
            </a:extLst>
          </p:cNvPr>
          <p:cNvSpPr>
            <a:spLocks noGrp="1"/>
          </p:cNvSpPr>
          <p:nvPr>
            <p:ph type="ftr" sz="quarter" idx="11"/>
          </p:nvPr>
        </p:nvSpPr>
        <p:spPr>
          <a:xfrm>
            <a:off x="6642161" y="6350000"/>
            <a:ext cx="2286000" cy="365125"/>
          </a:xfrm>
        </p:spPr>
        <p:txBody>
          <a:bodyPr/>
          <a:lstStyle>
            <a:lvl1pPr>
              <a:defRPr>
                <a:solidFill>
                  <a:schemeClr val="tx1">
                    <a:lumMod val="75000"/>
                    <a:lumOff val="25000"/>
                  </a:schemeClr>
                </a:solidFill>
              </a:defRPr>
            </a:lvl1pPr>
          </a:lstStyle>
          <a:p>
            <a:r>
              <a:rPr lang="en-US"/>
              <a:t>Presentation title</a:t>
            </a:r>
            <a:endParaRPr lang="en-US" dirty="0"/>
          </a:p>
        </p:txBody>
      </p:sp>
      <p:sp>
        <p:nvSpPr>
          <p:cNvPr id="211" name="Slide Number Placeholder 5">
            <a:extLst>
              <a:ext uri="{FF2B5EF4-FFF2-40B4-BE49-F238E27FC236}">
                <a16:creationId xmlns:a16="http://schemas.microsoft.com/office/drawing/2014/main" id="{C0E89FFF-230F-4CBA-A6BC-D887B3FFA51F}"/>
              </a:ext>
            </a:extLst>
          </p:cNvPr>
          <p:cNvSpPr>
            <a:spLocks noGrp="1"/>
          </p:cNvSpPr>
          <p:nvPr>
            <p:ph type="sldNum" sz="quarter" idx="12"/>
          </p:nvPr>
        </p:nvSpPr>
        <p:spPr>
          <a:xfrm>
            <a:off x="10949320" y="6356350"/>
            <a:ext cx="457200" cy="365125"/>
          </a:xfrm>
        </p:spPr>
        <p:txBody>
          <a:bodyPr/>
          <a:lstStyle>
            <a:lvl1pPr>
              <a:defRPr>
                <a:solidFill>
                  <a:schemeClr val="tx1">
                    <a:lumMod val="75000"/>
                    <a:lumOff val="2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921514593"/>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Pictur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3807877" y="898524"/>
            <a:ext cx="7606895" cy="2029967"/>
          </a:xfrm>
        </p:spPr>
        <p:txBody>
          <a:bodyPr anchor="t" anchorCtr="0"/>
          <a:lstStyle>
            <a:lvl1pPr>
              <a:defRPr cap="all" baseline="0">
                <a:solidFill>
                  <a:schemeClr val="tx2"/>
                </a:solidFill>
              </a:defRPr>
            </a:lvl1pPr>
          </a:lstStyle>
          <a:p>
            <a:r>
              <a:rPr lang="en-US" dirty="0"/>
              <a:t>CLICK TO ADD TITLE</a:t>
            </a:r>
          </a:p>
        </p:txBody>
      </p:sp>
      <p:sp>
        <p:nvSpPr>
          <p:cNvPr id="27" name="Picture Placeholder 26">
            <a:extLst>
              <a:ext uri="{FF2B5EF4-FFF2-40B4-BE49-F238E27FC236}">
                <a16:creationId xmlns:a16="http://schemas.microsoft.com/office/drawing/2014/main" id="{01CF25F4-1889-5FE4-9BE0-413C509639DC}"/>
              </a:ext>
            </a:extLst>
          </p:cNvPr>
          <p:cNvSpPr>
            <a:spLocks noGrp="1"/>
          </p:cNvSpPr>
          <p:nvPr>
            <p:ph type="pic" sz="quarter" idx="15" hasCustomPrompt="1"/>
          </p:nvPr>
        </p:nvSpPr>
        <p:spPr>
          <a:xfrm>
            <a:off x="1011337" y="9212"/>
            <a:ext cx="2029967" cy="4850544"/>
          </a:xfrm>
          <a:custGeom>
            <a:avLst/>
            <a:gdLst>
              <a:gd name="connsiteX0" fmla="*/ 0 w 2029967"/>
              <a:gd name="connsiteY0" fmla="*/ 0 h 4850544"/>
              <a:gd name="connsiteX1" fmla="*/ 2029967 w 2029967"/>
              <a:gd name="connsiteY1" fmla="*/ 0 h 4850544"/>
              <a:gd name="connsiteX2" fmla="*/ 2029967 w 2029967"/>
              <a:gd name="connsiteY2" fmla="*/ 4850544 h 4850544"/>
              <a:gd name="connsiteX3" fmla="*/ 2025599 w 2029967"/>
              <a:gd name="connsiteY3" fmla="*/ 4850544 h 4850544"/>
              <a:gd name="connsiteX4" fmla="*/ 2 w 2029967"/>
              <a:gd name="connsiteY4" fmla="*/ 2824947 h 4850544"/>
              <a:gd name="connsiteX5" fmla="*/ 2 w 2029967"/>
              <a:gd name="connsiteY5" fmla="*/ 4850544 h 4850544"/>
              <a:gd name="connsiteX6" fmla="*/ 0 w 2029967"/>
              <a:gd name="connsiteY6" fmla="*/ 4850544 h 4850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9967" h="4850544">
                <a:moveTo>
                  <a:pt x="0" y="0"/>
                </a:moveTo>
                <a:lnTo>
                  <a:pt x="2029967" y="0"/>
                </a:lnTo>
                <a:lnTo>
                  <a:pt x="2029967" y="4850544"/>
                </a:lnTo>
                <a:lnTo>
                  <a:pt x="2025599" y="4850544"/>
                </a:lnTo>
                <a:lnTo>
                  <a:pt x="2" y="2824947"/>
                </a:lnTo>
                <a:lnTo>
                  <a:pt x="2" y="4850544"/>
                </a:lnTo>
                <a:lnTo>
                  <a:pt x="0" y="4850544"/>
                </a:lnTo>
                <a:close/>
              </a:path>
            </a:pathLst>
          </a:custGeom>
        </p:spPr>
        <p:txBody>
          <a:bodyPr wrap="square">
            <a:noAutofit/>
          </a:bodyPr>
          <a:lstStyle>
            <a:lvl1pPr marL="0" indent="0" algn="l">
              <a:buNone/>
              <a:defRPr sz="2000">
                <a:solidFill>
                  <a:schemeClr val="bg1"/>
                </a:solidFill>
              </a:defRPr>
            </a:lvl1pPr>
          </a:lstStyle>
          <a:p>
            <a:r>
              <a:rPr lang="en-US" dirty="0"/>
              <a:t>Click icon to insert picture</a:t>
            </a:r>
          </a:p>
        </p:txBody>
      </p:sp>
      <p:sp>
        <p:nvSpPr>
          <p:cNvPr id="34" name="Rectangle 33">
            <a:extLst>
              <a:ext uri="{FF2B5EF4-FFF2-40B4-BE49-F238E27FC236}">
                <a16:creationId xmlns:a16="http://schemas.microsoft.com/office/drawing/2014/main" id="{9CC28908-2548-441C-BE9D-8728E1FC84C0}"/>
              </a:ext>
              <a:ext uri="{C183D7F6-B498-43B3-948B-1728B52AA6E4}">
                <adec:decorative xmlns:adec="http://schemas.microsoft.com/office/drawing/2017/decorative" val="1"/>
              </a:ext>
            </a:extLst>
          </p:cNvPr>
          <p:cNvSpPr/>
          <p:nvPr userDrawn="1"/>
        </p:nvSpPr>
        <p:spPr>
          <a:xfrm>
            <a:off x="1011339" y="4863266"/>
            <a:ext cx="2029968" cy="200489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Picture 34">
            <a:extLst>
              <a:ext uri="{FF2B5EF4-FFF2-40B4-BE49-F238E27FC236}">
                <a16:creationId xmlns:a16="http://schemas.microsoft.com/office/drawing/2014/main" id="{731DC170-FB16-45F8-B62C-DCAB2B9AC31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11338" y="5865203"/>
            <a:ext cx="2019299" cy="999451"/>
          </a:xfrm>
          <a:prstGeom prst="rect">
            <a:avLst/>
          </a:prstGeom>
        </p:spPr>
      </p:pic>
      <p:sp>
        <p:nvSpPr>
          <p:cNvPr id="5" name="Content Placeholder 2">
            <a:extLst>
              <a:ext uri="{FF2B5EF4-FFF2-40B4-BE49-F238E27FC236}">
                <a16:creationId xmlns:a16="http://schemas.microsoft.com/office/drawing/2014/main" id="{ADE2E4A5-BFB0-8F89-C606-A1581EB9FC6E}"/>
              </a:ext>
            </a:extLst>
          </p:cNvPr>
          <p:cNvSpPr>
            <a:spLocks noGrp="1"/>
          </p:cNvSpPr>
          <p:nvPr>
            <p:ph sz="half" idx="16" hasCustomPrompt="1"/>
          </p:nvPr>
        </p:nvSpPr>
        <p:spPr>
          <a:xfrm>
            <a:off x="3803953" y="3259138"/>
            <a:ext cx="7615274" cy="2978150"/>
          </a:xfrm>
        </p:spPr>
        <p:txBody>
          <a:bodyPr>
            <a:normAutofit/>
          </a:bodyPr>
          <a:lstStyle>
            <a:lvl1pPr marL="285750" indent="-285750">
              <a:lnSpc>
                <a:spcPts val="2000"/>
              </a:lnSpc>
              <a:buFont typeface="Arial" panose="020B0604020202020204" pitchFamily="34" charset="0"/>
              <a:buChar char="•"/>
              <a:defRPr sz="1800">
                <a:solidFill>
                  <a:schemeClr val="tx2"/>
                </a:solidFill>
              </a:defRPr>
            </a:lvl1pPr>
            <a:lvl2pPr marL="685800">
              <a:lnSpc>
                <a:spcPts val="2000"/>
              </a:lnSpc>
              <a:defRPr sz="1800">
                <a:solidFill>
                  <a:schemeClr val="tx2"/>
                </a:solidFill>
              </a:defRPr>
            </a:lvl2pPr>
            <a:lvl3pPr marL="1143000">
              <a:lnSpc>
                <a:spcPts val="2000"/>
              </a:lnSpc>
              <a:defRPr sz="1800">
                <a:solidFill>
                  <a:schemeClr val="tx2"/>
                </a:solidFill>
              </a:defRPr>
            </a:lvl3pPr>
            <a:lvl4pPr marL="1600200">
              <a:lnSpc>
                <a:spcPts val="2000"/>
              </a:lnSpc>
              <a:defRPr sz="1800">
                <a:solidFill>
                  <a:schemeClr val="tx2"/>
                </a:solidFill>
              </a:defRPr>
            </a:lvl4pPr>
            <a:lvl5pPr marL="2057400">
              <a:lnSpc>
                <a:spcPts val="2000"/>
              </a:lnSpc>
              <a:defRPr sz="18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9" name="Date Placeholder 3">
            <a:extLst>
              <a:ext uri="{FF2B5EF4-FFF2-40B4-BE49-F238E27FC236}">
                <a16:creationId xmlns:a16="http://schemas.microsoft.com/office/drawing/2014/main" id="{E2B0C6B8-E2CB-460E-BBC8-AC4339C89DB2}"/>
              </a:ext>
            </a:extLst>
          </p:cNvPr>
          <p:cNvSpPr>
            <a:spLocks noGrp="1"/>
          </p:cNvSpPr>
          <p:nvPr>
            <p:ph type="dt" sz="half" idx="10"/>
          </p:nvPr>
        </p:nvSpPr>
        <p:spPr>
          <a:xfrm>
            <a:off x="3803953" y="6353175"/>
            <a:ext cx="1097280" cy="365125"/>
          </a:xfrm>
        </p:spPr>
        <p:txBody>
          <a:bodyPr/>
          <a:lstStyle>
            <a:lvl1pPr>
              <a:defRPr>
                <a:solidFill>
                  <a:schemeClr val="bg1"/>
                </a:solidFill>
              </a:defRPr>
            </a:lvl1pPr>
          </a:lstStyle>
          <a:p>
            <a:r>
              <a:rPr lang="en-US"/>
              <a:t>12/11/2023</a:t>
            </a:r>
            <a:endParaRPr lang="en-US" dirty="0"/>
          </a:p>
        </p:txBody>
      </p:sp>
      <p:sp>
        <p:nvSpPr>
          <p:cNvPr id="70" name="Footer Placeholder 4">
            <a:extLst>
              <a:ext uri="{FF2B5EF4-FFF2-40B4-BE49-F238E27FC236}">
                <a16:creationId xmlns:a16="http://schemas.microsoft.com/office/drawing/2014/main" id="{433844D3-0FDA-4C97-9B21-5021A38E4FC2}"/>
              </a:ext>
            </a:extLst>
          </p:cNvPr>
          <p:cNvSpPr>
            <a:spLocks noGrp="1"/>
          </p:cNvSpPr>
          <p:nvPr>
            <p:ph type="ftr" sz="quarter" idx="11"/>
          </p:nvPr>
        </p:nvSpPr>
        <p:spPr>
          <a:xfrm>
            <a:off x="6788630" y="6350000"/>
            <a:ext cx="2286000" cy="365125"/>
          </a:xfrm>
        </p:spPr>
        <p:txBody>
          <a:bodyPr/>
          <a:lstStyle>
            <a:lvl1pPr>
              <a:defRPr>
                <a:solidFill>
                  <a:schemeClr val="bg1"/>
                </a:solidFill>
              </a:defRPr>
            </a:lvl1pPr>
          </a:lstStyle>
          <a:p>
            <a:r>
              <a:rPr lang="en-US"/>
              <a:t>Presentation title</a:t>
            </a:r>
            <a:endParaRPr lang="en-US" dirty="0"/>
          </a:p>
        </p:txBody>
      </p:sp>
      <p:sp>
        <p:nvSpPr>
          <p:cNvPr id="71" name="Slide Number Placeholder 5">
            <a:extLst>
              <a:ext uri="{FF2B5EF4-FFF2-40B4-BE49-F238E27FC236}">
                <a16:creationId xmlns:a16="http://schemas.microsoft.com/office/drawing/2014/main" id="{EC059538-F80F-46C9-80EB-AC9B56DD05C3}"/>
              </a:ext>
            </a:extLst>
          </p:cNvPr>
          <p:cNvSpPr>
            <a:spLocks noGrp="1"/>
          </p:cNvSpPr>
          <p:nvPr>
            <p:ph type="sldNum" sz="quarter" idx="12"/>
          </p:nvPr>
        </p:nvSpPr>
        <p:spPr>
          <a:xfrm>
            <a:off x="10962027" y="635635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grpSp>
        <p:nvGrpSpPr>
          <p:cNvPr id="9" name="Group 8">
            <a:extLst>
              <a:ext uri="{FF2B5EF4-FFF2-40B4-BE49-F238E27FC236}">
                <a16:creationId xmlns:a16="http://schemas.microsoft.com/office/drawing/2014/main" id="{378F81CD-65D4-6CA1-E2C2-34DF58B566B2}"/>
              </a:ext>
              <a:ext uri="{C183D7F6-B498-43B3-948B-1728B52AA6E4}">
                <adec:decorative xmlns:adec="http://schemas.microsoft.com/office/drawing/2017/decorative" val="1"/>
              </a:ext>
            </a:extLst>
          </p:cNvPr>
          <p:cNvGrpSpPr/>
          <p:nvPr userDrawn="1"/>
        </p:nvGrpSpPr>
        <p:grpSpPr>
          <a:xfrm>
            <a:off x="-1000" y="0"/>
            <a:ext cx="1015984" cy="6858000"/>
            <a:chOff x="-1000" y="0"/>
            <a:chExt cx="1015984" cy="6858000"/>
          </a:xfrm>
        </p:grpSpPr>
        <p:sp>
          <p:nvSpPr>
            <p:cNvPr id="10" name="Rectangle 9">
              <a:extLst>
                <a:ext uri="{FF2B5EF4-FFF2-40B4-BE49-F238E27FC236}">
                  <a16:creationId xmlns:a16="http://schemas.microsoft.com/office/drawing/2014/main" id="{E419657A-6BE9-88F7-BE4C-6BF3C13F7E91}"/>
                </a:ext>
                <a:ext uri="{C183D7F6-B498-43B3-948B-1728B52AA6E4}">
                  <adec:decorative xmlns:adec="http://schemas.microsoft.com/office/drawing/2017/decorative" val="1"/>
                </a:ext>
              </a:extLst>
            </p:cNvPr>
            <p:cNvSpPr/>
            <p:nvPr userDrawn="1"/>
          </p:nvSpPr>
          <p:spPr>
            <a:xfrm>
              <a:off x="0" y="4828032"/>
              <a:ext cx="1014984"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BBB2BB8E-26BE-8FBF-1C62-4F42858193C1}"/>
                </a:ext>
                <a:ext uri="{C183D7F6-B498-43B3-948B-1728B52AA6E4}">
                  <adec:decorative xmlns:adec="http://schemas.microsoft.com/office/drawing/2017/decorative" val="1"/>
                </a:ext>
              </a:extLst>
            </p:cNvPr>
            <p:cNvSpPr/>
            <p:nvPr userDrawn="1"/>
          </p:nvSpPr>
          <p:spPr>
            <a:xfrm>
              <a:off x="0"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A864BEFA-BF82-8BAF-1977-518DCAB0F3EC}"/>
                </a:ext>
                <a:ext uri="{C183D7F6-B498-43B3-948B-1728B52AA6E4}">
                  <adec:decorative xmlns:adec="http://schemas.microsoft.com/office/drawing/2017/decorative" val="1"/>
                </a:ext>
              </a:extLst>
            </p:cNvPr>
            <p:cNvSpPr/>
            <p:nvPr userDrawn="1"/>
          </p:nvSpPr>
          <p:spPr>
            <a:xfrm>
              <a:off x="0"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14C6E7FC-E03B-5EE2-7126-8CC1FBCB9DC3}"/>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rot="5400000">
              <a:off x="-462818" y="552957"/>
              <a:ext cx="1828800" cy="905164"/>
            </a:xfrm>
            <a:prstGeom prst="rect">
              <a:avLst/>
            </a:prstGeom>
          </p:spPr>
        </p:pic>
        <p:sp>
          <p:nvSpPr>
            <p:cNvPr id="14" name="Rectangle 13">
              <a:extLst>
                <a:ext uri="{FF2B5EF4-FFF2-40B4-BE49-F238E27FC236}">
                  <a16:creationId xmlns:a16="http://schemas.microsoft.com/office/drawing/2014/main" id="{659957EF-0F68-275E-1FFC-87388D717462}"/>
                </a:ext>
                <a:ext uri="{C183D7F6-B498-43B3-948B-1728B52AA6E4}">
                  <adec:decorative xmlns:adec="http://schemas.microsoft.com/office/drawing/2017/decorative" val="1"/>
                </a:ext>
              </a:extLst>
            </p:cNvPr>
            <p:cNvSpPr/>
            <p:nvPr userDrawn="1"/>
          </p:nvSpPr>
          <p:spPr>
            <a:xfrm>
              <a:off x="0"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ECECEEA3-55C1-1632-4F14-7E57A802667B}"/>
                </a:ext>
                <a:ext uri="{C183D7F6-B498-43B3-948B-1728B52AA6E4}">
                  <adec:decorative xmlns:adec="http://schemas.microsoft.com/office/drawing/2017/decorative" val="1"/>
                </a:ext>
              </a:extLst>
            </p:cNvPr>
            <p:cNvSpPr/>
            <p:nvPr userDrawn="1"/>
          </p:nvSpPr>
          <p:spPr>
            <a:xfrm rot="10800000">
              <a:off x="100582" y="2932749"/>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6" name="Graphic 15">
              <a:extLst>
                <a:ext uri="{FF2B5EF4-FFF2-40B4-BE49-F238E27FC236}">
                  <a16:creationId xmlns:a16="http://schemas.microsoft.com/office/drawing/2014/main" id="{A6290E86-B21F-0C88-099F-07B046CA1D4B}"/>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5400000">
              <a:off x="-457200" y="5380762"/>
              <a:ext cx="1828800" cy="914400"/>
            </a:xfrm>
            <a:prstGeom prst="rect">
              <a:avLst/>
            </a:prstGeom>
          </p:spPr>
        </p:pic>
      </p:grpSp>
      <p:sp>
        <p:nvSpPr>
          <p:cNvPr id="26" name="Rectangle 23">
            <a:extLst>
              <a:ext uri="{FF2B5EF4-FFF2-40B4-BE49-F238E27FC236}">
                <a16:creationId xmlns:a16="http://schemas.microsoft.com/office/drawing/2014/main" id="{E489F066-AA0F-D3C7-739B-15808100E736}"/>
              </a:ext>
              <a:ext uri="{C183D7F6-B498-43B3-948B-1728B52AA6E4}">
                <adec:decorative xmlns:adec="http://schemas.microsoft.com/office/drawing/2017/decorative" val="1"/>
              </a:ext>
            </a:extLst>
          </p:cNvPr>
          <p:cNvSpPr/>
          <p:nvPr userDrawn="1"/>
        </p:nvSpPr>
        <p:spPr>
          <a:xfrm>
            <a:off x="1011339" y="2834159"/>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2555004"/>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Tabl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762000" y="896112"/>
            <a:ext cx="10668000" cy="1325563"/>
          </a:xfrm>
        </p:spPr>
        <p:txBody>
          <a:bodyPr anchor="t" anchorCtr="0"/>
          <a:lstStyle>
            <a:lvl1pPr>
              <a:defRPr cap="all" baseline="0">
                <a:solidFill>
                  <a:schemeClr val="accent1"/>
                </a:solidFill>
              </a:defRPr>
            </a:lvl1pPr>
          </a:lstStyle>
          <a:p>
            <a:r>
              <a:rPr lang="en-US" dirty="0"/>
              <a:t>CLICK TO ADD TITLE</a:t>
            </a:r>
          </a:p>
        </p:txBody>
      </p:sp>
      <p:sp>
        <p:nvSpPr>
          <p:cNvPr id="7" name="Rectangle 23">
            <a:extLst>
              <a:ext uri="{FF2B5EF4-FFF2-40B4-BE49-F238E27FC236}">
                <a16:creationId xmlns:a16="http://schemas.microsoft.com/office/drawing/2014/main" id="{AB92D86A-5036-415A-B056-A55CB2E0C2C9}"/>
              </a:ext>
              <a:ext uri="{C183D7F6-B498-43B3-948B-1728B52AA6E4}">
                <adec:decorative xmlns:adec="http://schemas.microsoft.com/office/drawing/2017/decorative" val="1"/>
              </a:ext>
            </a:extLst>
          </p:cNvPr>
          <p:cNvSpPr/>
          <p:nvPr userDrawn="1"/>
        </p:nvSpPr>
        <p:spPr>
          <a:xfrm rot="10800000">
            <a:off x="11177016" y="0"/>
            <a:ext cx="1014984" cy="1014984"/>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id="{D70FC509-0D49-9500-59C9-DAE0A699FB0C}"/>
              </a:ext>
            </a:extLst>
          </p:cNvPr>
          <p:cNvSpPr>
            <a:spLocks noGrp="1"/>
          </p:cNvSpPr>
          <p:nvPr>
            <p:ph type="body" sz="quarter" idx="13" hasCustomPrompt="1"/>
          </p:nvPr>
        </p:nvSpPr>
        <p:spPr>
          <a:xfrm>
            <a:off x="762000" y="2417197"/>
            <a:ext cx="4278313" cy="3737541"/>
          </a:xfrm>
        </p:spPr>
        <p:txBody>
          <a:bodyPr vert="horz" lIns="91440" tIns="45720" rIns="91440" bIns="45720" rtlCol="0">
            <a:normAutofit/>
          </a:bodyPr>
          <a:lstStyle>
            <a:lvl1pPr>
              <a:spcBef>
                <a:spcPts val="0"/>
              </a:spcBef>
              <a:spcAft>
                <a:spcPts val="1200"/>
              </a:spcAft>
              <a:defRPr lang="en-US" sz="1800" smtClean="0"/>
            </a:lvl1pPr>
            <a:lvl2pPr>
              <a:spcBef>
                <a:spcPts val="0"/>
              </a:spcBef>
              <a:spcAft>
                <a:spcPts val="1200"/>
              </a:spcAft>
              <a:defRPr lang="en-US" sz="1800" smtClean="0"/>
            </a:lvl2pPr>
            <a:lvl3pPr>
              <a:spcBef>
                <a:spcPts val="0"/>
              </a:spcBef>
              <a:spcAft>
                <a:spcPts val="1200"/>
              </a:spcAft>
              <a:defRPr lang="en-US" sz="1800" smtClean="0"/>
            </a:lvl3pPr>
            <a:lvl4pPr>
              <a:spcBef>
                <a:spcPts val="0"/>
              </a:spcBef>
              <a:spcAft>
                <a:spcPts val="1200"/>
              </a:spcAft>
              <a:defRPr lang="en-US" sz="1800" smtClean="0"/>
            </a:lvl4pPr>
            <a:lvl5pPr>
              <a:spcBef>
                <a:spcPts val="0"/>
              </a:spcBef>
              <a:spcAft>
                <a:spcPts val="1200"/>
              </a:spcAft>
              <a:defRPr lang="en-US" sz="1800"/>
            </a:lvl5pPr>
          </a:lstStyle>
          <a:p>
            <a:pPr lvl="0"/>
            <a:r>
              <a:rPr lang="en-US" dirty="0"/>
              <a:t>Click to add text </a:t>
            </a:r>
          </a:p>
          <a:p>
            <a:pPr marL="685800" lvl="1" indent="-228600"/>
            <a:r>
              <a:rPr lang="en-US" dirty="0"/>
              <a:t>Second level</a:t>
            </a:r>
          </a:p>
          <a:p>
            <a:pPr marL="1143000" lvl="2" indent="-228600"/>
            <a:r>
              <a:rPr lang="en-US" dirty="0"/>
              <a:t>Third level</a:t>
            </a:r>
          </a:p>
          <a:p>
            <a:pPr marL="1600200" lvl="3" indent="-228600"/>
            <a:r>
              <a:rPr lang="en-US" dirty="0"/>
              <a:t>Fourth level</a:t>
            </a:r>
          </a:p>
          <a:p>
            <a:pPr marL="2057400" lvl="4" indent="-228600"/>
            <a:r>
              <a:rPr lang="en-US" dirty="0"/>
              <a:t>Fifth level</a:t>
            </a:r>
          </a:p>
        </p:txBody>
      </p:sp>
      <p:sp>
        <p:nvSpPr>
          <p:cNvPr id="8" name="Table Placeholder 7">
            <a:extLst>
              <a:ext uri="{FF2B5EF4-FFF2-40B4-BE49-F238E27FC236}">
                <a16:creationId xmlns:a16="http://schemas.microsoft.com/office/drawing/2014/main" id="{7113F543-A373-5951-EBF3-7E283EE52F0B}"/>
              </a:ext>
            </a:extLst>
          </p:cNvPr>
          <p:cNvSpPr>
            <a:spLocks noGrp="1"/>
          </p:cNvSpPr>
          <p:nvPr>
            <p:ph type="tbl" sz="quarter" idx="14" hasCustomPrompt="1"/>
          </p:nvPr>
        </p:nvSpPr>
        <p:spPr>
          <a:xfrm>
            <a:off x="5241471" y="2417763"/>
            <a:ext cx="6188529" cy="3736975"/>
          </a:xfrm>
        </p:spPr>
        <p:txBody>
          <a:bodyPr/>
          <a:lstStyle>
            <a:lvl1pPr>
              <a:defRPr/>
            </a:lvl1pPr>
          </a:lstStyle>
          <a:p>
            <a:r>
              <a:rPr lang="en-US" dirty="0"/>
              <a:t>Click icon to insert table</a:t>
            </a:r>
          </a:p>
        </p:txBody>
      </p:sp>
      <p:sp>
        <p:nvSpPr>
          <p:cNvPr id="3" name="Date Placeholder 3">
            <a:extLst>
              <a:ext uri="{FF2B5EF4-FFF2-40B4-BE49-F238E27FC236}">
                <a16:creationId xmlns:a16="http://schemas.microsoft.com/office/drawing/2014/main" id="{7D4C80AE-01F3-AAB6-99EF-DB1B5934CFD2}"/>
              </a:ext>
            </a:extLst>
          </p:cNvPr>
          <p:cNvSpPr>
            <a:spLocks noGrp="1"/>
          </p:cNvSpPr>
          <p:nvPr>
            <p:ph type="dt" sz="half" idx="10"/>
          </p:nvPr>
        </p:nvSpPr>
        <p:spPr>
          <a:xfrm>
            <a:off x="767443" y="6353175"/>
            <a:ext cx="1097280" cy="365125"/>
          </a:xfrm>
        </p:spPr>
        <p:txBody>
          <a:bodyPr/>
          <a:lstStyle>
            <a:lvl1pPr>
              <a:defRPr>
                <a:solidFill>
                  <a:schemeClr val="tx1"/>
                </a:solidFill>
              </a:defRPr>
            </a:lvl1pPr>
          </a:lstStyle>
          <a:p>
            <a:r>
              <a:rPr lang="en-US"/>
              <a:t>12/11/2023</a:t>
            </a:r>
            <a:endParaRPr lang="en-US" dirty="0"/>
          </a:p>
        </p:txBody>
      </p:sp>
      <p:sp>
        <p:nvSpPr>
          <p:cNvPr id="4" name="Footer Placeholder 4">
            <a:extLst>
              <a:ext uri="{FF2B5EF4-FFF2-40B4-BE49-F238E27FC236}">
                <a16:creationId xmlns:a16="http://schemas.microsoft.com/office/drawing/2014/main" id="{C0241B24-8629-6BC2-C72F-A156F0624997}"/>
              </a:ext>
            </a:extLst>
          </p:cNvPr>
          <p:cNvSpPr>
            <a:spLocks noGrp="1"/>
          </p:cNvSpPr>
          <p:nvPr>
            <p:ph type="ftr" sz="quarter" idx="11"/>
          </p:nvPr>
        </p:nvSpPr>
        <p:spPr>
          <a:xfrm>
            <a:off x="5273449" y="6350000"/>
            <a:ext cx="2286000" cy="365125"/>
          </a:xfrm>
        </p:spPr>
        <p:txBody>
          <a:bodyPr/>
          <a:lstStyle>
            <a:lvl1pPr>
              <a:defRPr>
                <a:solidFill>
                  <a:schemeClr val="tx1"/>
                </a:solidFill>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967FBBF9-1C14-3371-F0AC-507FFCAB3BC1}"/>
              </a:ext>
            </a:extLst>
          </p:cNvPr>
          <p:cNvSpPr>
            <a:spLocks noGrp="1"/>
          </p:cNvSpPr>
          <p:nvPr>
            <p:ph type="sldNum" sz="quarter" idx="12"/>
          </p:nvPr>
        </p:nvSpPr>
        <p:spPr>
          <a:xfrm>
            <a:off x="10968175" y="6356350"/>
            <a:ext cx="457200" cy="365125"/>
          </a:xfrm>
        </p:spPr>
        <p:txBody>
          <a:bodyPr/>
          <a:lstStyle>
            <a:lvl1pPr>
              <a:defRPr>
                <a:solidFill>
                  <a:schemeClr val="tx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4081890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3">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hasCustomPrompt="1"/>
          </p:nvPr>
        </p:nvSpPr>
        <p:spPr>
          <a:xfrm>
            <a:off x="1552574" y="896111"/>
            <a:ext cx="9866540" cy="1358140"/>
          </a:xfrm>
        </p:spPr>
        <p:txBody>
          <a:bodyPr anchor="t" anchorCtr="0"/>
          <a:lstStyle>
            <a:lvl1pPr>
              <a:defRPr cap="all" baseline="0">
                <a:solidFill>
                  <a:schemeClr val="tx2"/>
                </a:solidFill>
              </a:defRPr>
            </a:lvl1pPr>
          </a:lstStyle>
          <a:p>
            <a:r>
              <a:rPr lang="en-US" dirty="0"/>
              <a:t>CLICK TO ADD TITLE</a:t>
            </a:r>
          </a:p>
        </p:txBody>
      </p:sp>
      <p:grpSp>
        <p:nvGrpSpPr>
          <p:cNvPr id="10" name="Group 9">
            <a:extLst>
              <a:ext uri="{FF2B5EF4-FFF2-40B4-BE49-F238E27FC236}">
                <a16:creationId xmlns:a16="http://schemas.microsoft.com/office/drawing/2014/main" id="{D9F1898E-3E74-4E43-A202-1A6640227466}"/>
              </a:ext>
              <a:ext uri="{C183D7F6-B498-43B3-948B-1728B52AA6E4}">
                <adec:decorative xmlns:adec="http://schemas.microsoft.com/office/drawing/2017/decorative" val="1"/>
              </a:ext>
            </a:extLst>
          </p:cNvPr>
          <p:cNvGrpSpPr/>
          <p:nvPr userDrawn="1"/>
        </p:nvGrpSpPr>
        <p:grpSpPr>
          <a:xfrm>
            <a:off x="0" y="0"/>
            <a:ext cx="1014984" cy="6858000"/>
            <a:chOff x="0" y="0"/>
            <a:chExt cx="1014984" cy="6858000"/>
          </a:xfrm>
        </p:grpSpPr>
        <p:sp>
          <p:nvSpPr>
            <p:cNvPr id="33" name="Rectangle 32">
              <a:extLst>
                <a:ext uri="{FF2B5EF4-FFF2-40B4-BE49-F238E27FC236}">
                  <a16:creationId xmlns:a16="http://schemas.microsoft.com/office/drawing/2014/main" id="{814776F7-F8A5-4235-8C8D-17F0E4F45B03}"/>
                </a:ext>
              </a:extLst>
            </p:cNvPr>
            <p:cNvSpPr/>
            <p:nvPr userDrawn="1"/>
          </p:nvSpPr>
          <p:spPr>
            <a:xfrm>
              <a:off x="0" y="4828032"/>
              <a:ext cx="1014984"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9F301899-34C1-47B4-B5CD-F77BA341C0F9}"/>
                </a:ext>
              </a:extLst>
            </p:cNvPr>
            <p:cNvSpPr/>
            <p:nvPr userDrawn="1"/>
          </p:nvSpPr>
          <p:spPr>
            <a:xfrm>
              <a:off x="0" y="2833299"/>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A66E9363-03B7-439D-8B5E-0665E48F046E}"/>
                </a:ext>
              </a:extLst>
            </p:cNvPr>
            <p:cNvSpPr/>
            <p:nvPr userDrawn="1"/>
          </p:nvSpPr>
          <p:spPr>
            <a:xfrm>
              <a:off x="0"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0432F5F5-1688-44BD-B071-A62C04824FB8}"/>
                </a:ext>
              </a:extLst>
            </p:cNvPr>
            <p:cNvSpPr/>
            <p:nvPr userDrawn="1"/>
          </p:nvSpPr>
          <p:spPr>
            <a:xfrm>
              <a:off x="0" y="2029863"/>
              <a:ext cx="1014984" cy="8129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eform: Shape 43">
              <a:extLst>
                <a:ext uri="{FF2B5EF4-FFF2-40B4-BE49-F238E27FC236}">
                  <a16:creationId xmlns:a16="http://schemas.microsoft.com/office/drawing/2014/main" id="{689FF8F5-F7B8-46B0-BB03-FE972A6832E7}"/>
                </a:ext>
              </a:extLst>
            </p:cNvPr>
            <p:cNvSpPr/>
            <p:nvPr userDrawn="1"/>
          </p:nvSpPr>
          <p:spPr>
            <a:xfrm rot="10800000">
              <a:off x="100582" y="2936725"/>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8" name="Graphic 47">
              <a:extLst>
                <a:ext uri="{FF2B5EF4-FFF2-40B4-BE49-F238E27FC236}">
                  <a16:creationId xmlns:a16="http://schemas.microsoft.com/office/drawing/2014/main" id="{31EB8EE7-3843-4CA8-879D-5D985DAA0D1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457200" y="5416459"/>
              <a:ext cx="1828800" cy="914400"/>
            </a:xfrm>
            <a:prstGeom prst="rect">
              <a:avLst/>
            </a:prstGeom>
          </p:spPr>
        </p:pic>
        <p:pic>
          <p:nvPicPr>
            <p:cNvPr id="50" name="Graphic 49">
              <a:extLst>
                <a:ext uri="{FF2B5EF4-FFF2-40B4-BE49-F238E27FC236}">
                  <a16:creationId xmlns:a16="http://schemas.microsoft.com/office/drawing/2014/main" id="{5FF0EEFD-0038-4A2F-AD3B-01A98EFF5CF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5400000">
              <a:off x="-457200" y="563329"/>
              <a:ext cx="1828800" cy="914400"/>
            </a:xfrm>
            <a:prstGeom prst="rect">
              <a:avLst/>
            </a:prstGeom>
          </p:spPr>
        </p:pic>
      </p:grpSp>
      <p:sp>
        <p:nvSpPr>
          <p:cNvPr id="3" name="Content Placeholder 2">
            <a:extLst>
              <a:ext uri="{FF2B5EF4-FFF2-40B4-BE49-F238E27FC236}">
                <a16:creationId xmlns:a16="http://schemas.microsoft.com/office/drawing/2014/main" id="{8A650232-76AA-C9E3-F846-8DB1B44E5AF3}"/>
              </a:ext>
            </a:extLst>
          </p:cNvPr>
          <p:cNvSpPr>
            <a:spLocks noGrp="1"/>
          </p:cNvSpPr>
          <p:nvPr>
            <p:ph sz="half" idx="15" hasCustomPrompt="1"/>
          </p:nvPr>
        </p:nvSpPr>
        <p:spPr>
          <a:xfrm>
            <a:off x="1552575" y="2481940"/>
            <a:ext cx="6477952" cy="3635831"/>
          </a:xfrm>
        </p:spPr>
        <p:txBody>
          <a:bodyPr>
            <a:normAutofit/>
          </a:bodyPr>
          <a:lstStyle>
            <a:lvl1pPr marL="0" indent="0">
              <a:lnSpc>
                <a:spcPct val="100000"/>
              </a:lnSpc>
              <a:spcBef>
                <a:spcPts val="0"/>
              </a:spcBef>
              <a:spcAft>
                <a:spcPts val="600"/>
              </a:spcAft>
              <a:buFont typeface="Arial" panose="020B0604020202020204" pitchFamily="34" charset="0"/>
              <a:buNone/>
              <a:defRPr sz="1800">
                <a:solidFill>
                  <a:schemeClr val="bg1"/>
                </a:solidFill>
              </a:defRPr>
            </a:lvl1pPr>
            <a:lvl2pPr marL="457200">
              <a:lnSpc>
                <a:spcPct val="100000"/>
              </a:lnSpc>
              <a:spcAft>
                <a:spcPts val="600"/>
              </a:spcAft>
              <a:defRPr sz="1800">
                <a:solidFill>
                  <a:schemeClr val="bg1"/>
                </a:solidFill>
              </a:defRPr>
            </a:lvl2pPr>
            <a:lvl3pPr marL="914400">
              <a:lnSpc>
                <a:spcPct val="100000"/>
              </a:lnSpc>
              <a:spcAft>
                <a:spcPts val="600"/>
              </a:spcAft>
              <a:defRPr sz="1800">
                <a:solidFill>
                  <a:schemeClr val="bg1"/>
                </a:solidFill>
              </a:defRPr>
            </a:lvl3pPr>
            <a:lvl4pPr marL="1371600">
              <a:lnSpc>
                <a:spcPct val="100000"/>
              </a:lnSpc>
              <a:spcAft>
                <a:spcPts val="600"/>
              </a:spcAft>
              <a:defRPr sz="1800">
                <a:solidFill>
                  <a:schemeClr val="bg1"/>
                </a:solidFill>
              </a:defRPr>
            </a:lvl4pPr>
            <a:lvl5pPr marL="1828800">
              <a:lnSpc>
                <a:spcPct val="100000"/>
              </a:lnSpc>
              <a:spcAft>
                <a:spcPts val="600"/>
              </a:spcAft>
              <a:defRPr sz="180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2">
            <a:extLst>
              <a:ext uri="{FF2B5EF4-FFF2-40B4-BE49-F238E27FC236}">
                <a16:creationId xmlns:a16="http://schemas.microsoft.com/office/drawing/2014/main" id="{37A04978-5D2C-BBF1-9C05-C52717619019}"/>
              </a:ext>
            </a:extLst>
          </p:cNvPr>
          <p:cNvSpPr>
            <a:spLocks noGrp="1"/>
          </p:cNvSpPr>
          <p:nvPr>
            <p:ph type="body" sz="quarter" idx="14" hasCustomPrompt="1"/>
          </p:nvPr>
        </p:nvSpPr>
        <p:spPr>
          <a:xfrm>
            <a:off x="8372723" y="2481940"/>
            <a:ext cx="3046391" cy="3759200"/>
          </a:xfrm>
        </p:spPr>
        <p:txBody>
          <a:bodyPr>
            <a:normAutofit/>
          </a:bodyPr>
          <a:lstStyle>
            <a:lvl1pPr marL="342900" indent="-342900">
              <a:spcAft>
                <a:spcPts val="600"/>
              </a:spcAft>
              <a:buFont typeface="+mj-lt"/>
              <a:buAutoNum type="arabicPeriod"/>
              <a:defRPr sz="1800">
                <a:solidFill>
                  <a:schemeClr val="bg1"/>
                </a:solidFill>
              </a:defRPr>
            </a:lvl1pPr>
            <a:lvl2pPr marL="800100" indent="-342900">
              <a:spcAft>
                <a:spcPts val="600"/>
              </a:spcAft>
              <a:buFont typeface="+mj-lt"/>
              <a:buAutoNum type="alphaLcPeriod"/>
              <a:defRPr sz="1800">
                <a:solidFill>
                  <a:schemeClr val="bg1"/>
                </a:solidFill>
              </a:defRPr>
            </a:lvl2pPr>
            <a:lvl3pPr marL="1257300" indent="-342900">
              <a:spcAft>
                <a:spcPts val="600"/>
              </a:spcAft>
              <a:buFont typeface="+mj-lt"/>
              <a:buAutoNum type="arabicParenR"/>
              <a:defRPr sz="1800">
                <a:solidFill>
                  <a:schemeClr val="bg1"/>
                </a:solidFill>
              </a:defRPr>
            </a:lvl3pPr>
            <a:lvl4pPr marL="1714500" indent="-342900">
              <a:spcAft>
                <a:spcPts val="600"/>
              </a:spcAft>
              <a:buFont typeface="+mj-lt"/>
              <a:buAutoNum type="alphaLcParenR"/>
              <a:defRPr sz="1800">
                <a:solidFill>
                  <a:schemeClr val="bg1"/>
                </a:solidFill>
              </a:defRPr>
            </a:lvl4pPr>
            <a:lvl5pPr marL="2171700" indent="-342900">
              <a:spcAft>
                <a:spcPts val="600"/>
              </a:spcAft>
              <a:buFont typeface="+mj-lt"/>
              <a:buAutoNum type="romanLcPeriod"/>
              <a:defRPr sz="1800">
                <a:solidFill>
                  <a:schemeClr val="bg1"/>
                </a:solidFill>
              </a:defRPr>
            </a:lvl5pPr>
          </a:lstStyle>
          <a:p>
            <a:pPr lvl="0"/>
            <a:r>
              <a:rPr lang="en-US" dirty="0"/>
              <a:t>Click to add text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3" name="Date Placeholder 3">
            <a:extLst>
              <a:ext uri="{FF2B5EF4-FFF2-40B4-BE49-F238E27FC236}">
                <a16:creationId xmlns:a16="http://schemas.microsoft.com/office/drawing/2014/main" id="{41C57AEB-9E33-4F77-9F58-DB0D1B978707}"/>
              </a:ext>
            </a:extLst>
          </p:cNvPr>
          <p:cNvSpPr>
            <a:spLocks noGrp="1"/>
          </p:cNvSpPr>
          <p:nvPr>
            <p:ph type="dt" sz="half" idx="10"/>
          </p:nvPr>
        </p:nvSpPr>
        <p:spPr>
          <a:xfrm>
            <a:off x="1554480" y="6353175"/>
            <a:ext cx="1097280" cy="365125"/>
          </a:xfrm>
        </p:spPr>
        <p:txBody>
          <a:bodyPr/>
          <a:lstStyle>
            <a:lvl1pPr>
              <a:defRPr>
                <a:solidFill>
                  <a:schemeClr val="bg1"/>
                </a:solidFill>
              </a:defRPr>
            </a:lvl1pPr>
          </a:lstStyle>
          <a:p>
            <a:r>
              <a:rPr lang="en-US"/>
              <a:t>12/11/2023</a:t>
            </a:r>
            <a:endParaRPr lang="en-US" dirty="0"/>
          </a:p>
        </p:txBody>
      </p:sp>
      <p:sp>
        <p:nvSpPr>
          <p:cNvPr id="64" name="Footer Placeholder 4">
            <a:extLst>
              <a:ext uri="{FF2B5EF4-FFF2-40B4-BE49-F238E27FC236}">
                <a16:creationId xmlns:a16="http://schemas.microsoft.com/office/drawing/2014/main" id="{182F895D-C48A-41AA-9DE6-43A17B7E019A}"/>
              </a:ext>
            </a:extLst>
          </p:cNvPr>
          <p:cNvSpPr>
            <a:spLocks noGrp="1"/>
          </p:cNvSpPr>
          <p:nvPr>
            <p:ph type="ftr" sz="quarter" idx="11"/>
          </p:nvPr>
        </p:nvSpPr>
        <p:spPr>
          <a:xfrm>
            <a:off x="5744527" y="6350000"/>
            <a:ext cx="2286000" cy="365125"/>
          </a:xfrm>
        </p:spPr>
        <p:txBody>
          <a:bodyPr/>
          <a:lstStyle>
            <a:lvl1pPr>
              <a:defRPr>
                <a:solidFill>
                  <a:schemeClr val="bg1"/>
                </a:solidFill>
              </a:defRPr>
            </a:lvl1pPr>
          </a:lstStyle>
          <a:p>
            <a:r>
              <a:rPr lang="en-US"/>
              <a:t>Presentation title</a:t>
            </a:r>
            <a:endParaRPr lang="en-US" dirty="0"/>
          </a:p>
        </p:txBody>
      </p:sp>
      <p:sp>
        <p:nvSpPr>
          <p:cNvPr id="65" name="Slide Number Placeholder 5">
            <a:extLst>
              <a:ext uri="{FF2B5EF4-FFF2-40B4-BE49-F238E27FC236}">
                <a16:creationId xmlns:a16="http://schemas.microsoft.com/office/drawing/2014/main" id="{4C15BF58-30D9-4A0E-8506-1CD777B0FC5B}"/>
              </a:ext>
            </a:extLst>
          </p:cNvPr>
          <p:cNvSpPr>
            <a:spLocks noGrp="1"/>
          </p:cNvSpPr>
          <p:nvPr>
            <p:ph type="sldNum" sz="quarter" idx="12"/>
          </p:nvPr>
        </p:nvSpPr>
        <p:spPr>
          <a:xfrm>
            <a:off x="11123295" y="635635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807368846"/>
      </p:ext>
    </p:extLst>
  </p:cSld>
  <p:clrMapOvr>
    <a:masterClrMapping/>
  </p:clrMapOvr>
  <p:extLst>
    <p:ext uri="{DCECCB84-F9BA-43D5-87BE-67443E8EF086}">
      <p15:sldGuideLst xmlns:p15="http://schemas.microsoft.com/office/powerpoint/2012/main">
        <p15:guide id="1" pos="739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764155" y="896112"/>
            <a:ext cx="10665845" cy="1325563"/>
          </a:xfrm>
        </p:spPr>
        <p:txBody>
          <a:bodyPr anchor="t" anchorCtr="0"/>
          <a:lstStyle>
            <a:lvl1pPr>
              <a:defRPr cap="all" baseline="0">
                <a:solidFill>
                  <a:schemeClr val="accent1"/>
                </a:solidFill>
              </a:defRPr>
            </a:lvl1pPr>
          </a:lstStyle>
          <a:p>
            <a:r>
              <a:rPr lang="en-US" dirty="0"/>
              <a:t>CLICK TO ADD TITLE</a:t>
            </a:r>
          </a:p>
        </p:txBody>
      </p:sp>
      <p:sp>
        <p:nvSpPr>
          <p:cNvPr id="5" name="Table Placeholder 4">
            <a:extLst>
              <a:ext uri="{FF2B5EF4-FFF2-40B4-BE49-F238E27FC236}">
                <a16:creationId xmlns:a16="http://schemas.microsoft.com/office/drawing/2014/main" id="{E06194BC-6453-CA18-2623-B07F3A5D4E92}"/>
              </a:ext>
            </a:extLst>
          </p:cNvPr>
          <p:cNvSpPr>
            <a:spLocks noGrp="1"/>
          </p:cNvSpPr>
          <p:nvPr>
            <p:ph type="tbl" sz="quarter" idx="13" hasCustomPrompt="1"/>
          </p:nvPr>
        </p:nvSpPr>
        <p:spPr>
          <a:xfrm>
            <a:off x="762000" y="2417763"/>
            <a:ext cx="10665845" cy="3678235"/>
          </a:xfrm>
        </p:spPr>
        <p:txBody>
          <a:bodyPr/>
          <a:lstStyle>
            <a:lvl1pPr>
              <a:defRPr/>
            </a:lvl1pPr>
          </a:lstStyle>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dirty="0"/>
              <a:t>Click icon to insert table</a:t>
            </a:r>
          </a:p>
          <a:p>
            <a:endParaRPr lang="en-US" dirty="0"/>
          </a:p>
        </p:txBody>
      </p:sp>
      <p:sp>
        <p:nvSpPr>
          <p:cNvPr id="7" name="Rectangle 23">
            <a:extLst>
              <a:ext uri="{FF2B5EF4-FFF2-40B4-BE49-F238E27FC236}">
                <a16:creationId xmlns:a16="http://schemas.microsoft.com/office/drawing/2014/main" id="{AB92D86A-5036-415A-B056-A55CB2E0C2C9}"/>
              </a:ext>
              <a:ext uri="{C183D7F6-B498-43B3-948B-1728B52AA6E4}">
                <adec:decorative xmlns:adec="http://schemas.microsoft.com/office/drawing/2017/decorative" val="1"/>
              </a:ext>
            </a:extLst>
          </p:cNvPr>
          <p:cNvSpPr/>
          <p:nvPr userDrawn="1"/>
        </p:nvSpPr>
        <p:spPr>
          <a:xfrm rot="10800000">
            <a:off x="11177016" y="0"/>
            <a:ext cx="1014984" cy="1014984"/>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3">
            <a:extLst>
              <a:ext uri="{FF2B5EF4-FFF2-40B4-BE49-F238E27FC236}">
                <a16:creationId xmlns:a16="http://schemas.microsoft.com/office/drawing/2014/main" id="{D3A465A0-88AA-B50B-92D8-3A54928329FB}"/>
              </a:ext>
            </a:extLst>
          </p:cNvPr>
          <p:cNvSpPr>
            <a:spLocks noGrp="1"/>
          </p:cNvSpPr>
          <p:nvPr>
            <p:ph type="dt" sz="half" idx="10"/>
          </p:nvPr>
        </p:nvSpPr>
        <p:spPr>
          <a:xfrm>
            <a:off x="767443" y="6353175"/>
            <a:ext cx="1097280" cy="365125"/>
          </a:xfrm>
        </p:spPr>
        <p:txBody>
          <a:bodyPr/>
          <a:lstStyle>
            <a:lvl1pPr>
              <a:defRPr>
                <a:solidFill>
                  <a:schemeClr val="tx1"/>
                </a:solidFill>
              </a:defRPr>
            </a:lvl1pPr>
          </a:lstStyle>
          <a:p>
            <a:r>
              <a:rPr lang="en-US"/>
              <a:t>12/11/2023</a:t>
            </a:r>
            <a:endParaRPr lang="en-US" dirty="0"/>
          </a:p>
        </p:txBody>
      </p:sp>
      <p:sp>
        <p:nvSpPr>
          <p:cNvPr id="4" name="Footer Placeholder 4">
            <a:extLst>
              <a:ext uri="{FF2B5EF4-FFF2-40B4-BE49-F238E27FC236}">
                <a16:creationId xmlns:a16="http://schemas.microsoft.com/office/drawing/2014/main" id="{6195F626-7C08-9907-6A85-922BE6AA0EF5}"/>
              </a:ext>
            </a:extLst>
          </p:cNvPr>
          <p:cNvSpPr>
            <a:spLocks noGrp="1"/>
          </p:cNvSpPr>
          <p:nvPr>
            <p:ph type="ftr" sz="quarter" idx="11"/>
          </p:nvPr>
        </p:nvSpPr>
        <p:spPr>
          <a:xfrm>
            <a:off x="5273449" y="6350000"/>
            <a:ext cx="2286000" cy="365125"/>
          </a:xfrm>
        </p:spPr>
        <p:txBody>
          <a:bodyPr/>
          <a:lstStyle>
            <a:lvl1pPr>
              <a:defRPr>
                <a:solidFill>
                  <a:schemeClr val="tx1"/>
                </a:solidFill>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7BBAD34A-4F3F-C89B-BBBC-E7740F414D13}"/>
              </a:ext>
            </a:extLst>
          </p:cNvPr>
          <p:cNvSpPr>
            <a:spLocks noGrp="1"/>
          </p:cNvSpPr>
          <p:nvPr>
            <p:ph type="sldNum" sz="quarter" idx="12"/>
          </p:nvPr>
        </p:nvSpPr>
        <p:spPr>
          <a:xfrm>
            <a:off x="10968175" y="6356350"/>
            <a:ext cx="457200" cy="365125"/>
          </a:xfrm>
        </p:spPr>
        <p:txBody>
          <a:bodyPr/>
          <a:lstStyle>
            <a:lvl1pPr>
              <a:defRPr>
                <a:solidFill>
                  <a:schemeClr val="tx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523748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ontent 2">
    <p:bg>
      <p:bgPr>
        <a:solidFill>
          <a:schemeClr val="accent2"/>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11C2927-0A13-DC57-A83B-B8DB787A48CF}"/>
              </a:ext>
              <a:ext uri="{C183D7F6-B498-43B3-948B-1728B52AA6E4}">
                <adec:decorative xmlns:adec="http://schemas.microsoft.com/office/drawing/2017/decorative" val="1"/>
              </a:ext>
            </a:extLst>
          </p:cNvPr>
          <p:cNvGrpSpPr/>
          <p:nvPr userDrawn="1"/>
        </p:nvGrpSpPr>
        <p:grpSpPr>
          <a:xfrm>
            <a:off x="0" y="0"/>
            <a:ext cx="6843092" cy="6858000"/>
            <a:chOff x="0" y="0"/>
            <a:chExt cx="6843092" cy="6858000"/>
          </a:xfrm>
        </p:grpSpPr>
        <p:sp>
          <p:nvSpPr>
            <p:cNvPr id="344" name="Rectangle 343">
              <a:extLst>
                <a:ext uri="{FF2B5EF4-FFF2-40B4-BE49-F238E27FC236}">
                  <a16:creationId xmlns:a16="http://schemas.microsoft.com/office/drawing/2014/main" id="{0685D98A-CA5A-4C48-9AEB-4C1A201237A1}"/>
                </a:ext>
              </a:extLst>
            </p:cNvPr>
            <p:cNvSpPr/>
            <p:nvPr userDrawn="1"/>
          </p:nvSpPr>
          <p:spPr>
            <a:xfrm>
              <a:off x="2021206" y="4828032"/>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F97041-3EE3-4F17-990B-3AC264934EF0}"/>
                </a:ext>
              </a:extLst>
            </p:cNvPr>
            <p:cNvSpPr/>
            <p:nvPr userDrawn="1"/>
          </p:nvSpPr>
          <p:spPr>
            <a:xfrm>
              <a:off x="0" y="0"/>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51DA30E2-82DB-4AA1-B134-9482F5CD7689}"/>
                </a:ext>
              </a:extLst>
            </p:cNvPr>
            <p:cNvSpPr/>
            <p:nvPr userDrawn="1"/>
          </p:nvSpPr>
          <p:spPr>
            <a:xfrm>
              <a:off x="2457970" y="1686431"/>
              <a:ext cx="18288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5502070B-3F7D-436A-849C-FB64175E8B45}"/>
                </a:ext>
              </a:extLst>
            </p:cNvPr>
            <p:cNvSpPr/>
            <p:nvPr userDrawn="1"/>
          </p:nvSpPr>
          <p:spPr>
            <a:xfrm>
              <a:off x="0" y="6108192"/>
              <a:ext cx="2029968" cy="7498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9">
              <a:extLst>
                <a:ext uri="{FF2B5EF4-FFF2-40B4-BE49-F238E27FC236}">
                  <a16:creationId xmlns:a16="http://schemas.microsoft.com/office/drawing/2014/main" id="{675AAC8A-F8AB-44A3-9748-96464E9E0B6B}"/>
                </a:ext>
              </a:extLst>
            </p:cNvPr>
            <p:cNvSpPr/>
            <p:nvPr userDrawn="1"/>
          </p:nvSpPr>
          <p:spPr>
            <a:xfrm>
              <a:off x="4054172" y="4069080"/>
              <a:ext cx="2788920" cy="2788920"/>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6" name="Group 115">
              <a:extLst>
                <a:ext uri="{FF2B5EF4-FFF2-40B4-BE49-F238E27FC236}">
                  <a16:creationId xmlns:a16="http://schemas.microsoft.com/office/drawing/2014/main" id="{AC3F6810-4D95-4C6E-A30A-459BAD7510FE}"/>
                </a:ext>
              </a:extLst>
            </p:cNvPr>
            <p:cNvGrpSpPr/>
            <p:nvPr userDrawn="1"/>
          </p:nvGrpSpPr>
          <p:grpSpPr>
            <a:xfrm>
              <a:off x="23853" y="2101527"/>
              <a:ext cx="1920240" cy="1920240"/>
              <a:chOff x="5361924" y="7472790"/>
              <a:chExt cx="1828800" cy="1828800"/>
            </a:xfrm>
          </p:grpSpPr>
          <p:grpSp>
            <p:nvGrpSpPr>
              <p:cNvPr id="115" name="Group 114">
                <a:extLst>
                  <a:ext uri="{FF2B5EF4-FFF2-40B4-BE49-F238E27FC236}">
                    <a16:creationId xmlns:a16="http://schemas.microsoft.com/office/drawing/2014/main" id="{81973B3A-7185-45FB-A2E6-A7BDE6414DF3}"/>
                  </a:ext>
                </a:extLst>
              </p:cNvPr>
              <p:cNvGrpSpPr/>
              <p:nvPr userDrawn="1"/>
            </p:nvGrpSpPr>
            <p:grpSpPr>
              <a:xfrm>
                <a:off x="5361924" y="7472790"/>
                <a:ext cx="1828800" cy="1828800"/>
                <a:chOff x="5361924" y="7472790"/>
                <a:chExt cx="1828800" cy="1828800"/>
              </a:xfrm>
            </p:grpSpPr>
            <p:grpSp>
              <p:nvGrpSpPr>
                <p:cNvPr id="99" name="Group 98">
                  <a:extLst>
                    <a:ext uri="{FF2B5EF4-FFF2-40B4-BE49-F238E27FC236}">
                      <a16:creationId xmlns:a16="http://schemas.microsoft.com/office/drawing/2014/main" id="{DACFFF66-0600-406E-AF42-9FD8E8EDB397}"/>
                    </a:ext>
                  </a:extLst>
                </p:cNvPr>
                <p:cNvGrpSpPr/>
                <p:nvPr userDrawn="1"/>
              </p:nvGrpSpPr>
              <p:grpSpPr>
                <a:xfrm>
                  <a:off x="5361924" y="7472790"/>
                  <a:ext cx="1828800" cy="1828800"/>
                  <a:chOff x="5388428" y="7173291"/>
                  <a:chExt cx="1828800" cy="1828800"/>
                </a:xfrm>
              </p:grpSpPr>
              <p:grpSp>
                <p:nvGrpSpPr>
                  <p:cNvPr id="96" name="Group 95">
                    <a:extLst>
                      <a:ext uri="{FF2B5EF4-FFF2-40B4-BE49-F238E27FC236}">
                        <a16:creationId xmlns:a16="http://schemas.microsoft.com/office/drawing/2014/main" id="{9411687D-2631-487B-AEAB-39750C9E52BF}"/>
                      </a:ext>
                    </a:extLst>
                  </p:cNvPr>
                  <p:cNvGrpSpPr/>
                  <p:nvPr userDrawn="1"/>
                </p:nvGrpSpPr>
                <p:grpSpPr>
                  <a:xfrm>
                    <a:off x="5388428" y="7173291"/>
                    <a:ext cx="1828800" cy="1828800"/>
                    <a:chOff x="5388428" y="7173291"/>
                    <a:chExt cx="1828800" cy="1828800"/>
                  </a:xfrm>
                </p:grpSpPr>
                <p:grpSp>
                  <p:nvGrpSpPr>
                    <p:cNvPr id="90" name="Group 89">
                      <a:extLst>
                        <a:ext uri="{FF2B5EF4-FFF2-40B4-BE49-F238E27FC236}">
                          <a16:creationId xmlns:a16="http://schemas.microsoft.com/office/drawing/2014/main" id="{4BDDEAF6-0726-4BF4-96D7-EBA489ABF3E5}"/>
                        </a:ext>
                      </a:extLst>
                    </p:cNvPr>
                    <p:cNvGrpSpPr/>
                    <p:nvPr userDrawn="1"/>
                  </p:nvGrpSpPr>
                  <p:grpSpPr>
                    <a:xfrm>
                      <a:off x="5388428" y="7173291"/>
                      <a:ext cx="1828800" cy="1828800"/>
                      <a:chOff x="5579044" y="7049770"/>
                      <a:chExt cx="1828800" cy="1828800"/>
                    </a:xfrm>
                  </p:grpSpPr>
                  <p:grpSp>
                    <p:nvGrpSpPr>
                      <p:cNvPr id="89" name="Group 88">
                        <a:extLst>
                          <a:ext uri="{FF2B5EF4-FFF2-40B4-BE49-F238E27FC236}">
                            <a16:creationId xmlns:a16="http://schemas.microsoft.com/office/drawing/2014/main" id="{F80BBFBA-D0FB-4E20-8981-F569A2A0B678}"/>
                          </a:ext>
                        </a:extLst>
                      </p:cNvPr>
                      <p:cNvGrpSpPr/>
                      <p:nvPr userDrawn="1"/>
                    </p:nvGrpSpPr>
                    <p:grpSpPr>
                      <a:xfrm>
                        <a:off x="5579044" y="7049770"/>
                        <a:ext cx="1828800" cy="1828800"/>
                        <a:chOff x="5579044" y="7049770"/>
                        <a:chExt cx="1828800" cy="1828800"/>
                      </a:xfrm>
                    </p:grpSpPr>
                    <p:grpSp>
                      <p:nvGrpSpPr>
                        <p:cNvPr id="86" name="Group 85">
                          <a:extLst>
                            <a:ext uri="{FF2B5EF4-FFF2-40B4-BE49-F238E27FC236}">
                              <a16:creationId xmlns:a16="http://schemas.microsoft.com/office/drawing/2014/main" id="{6B3BCF7C-4204-4B1A-8371-96E859FC8425}"/>
                            </a:ext>
                          </a:extLst>
                        </p:cNvPr>
                        <p:cNvGrpSpPr/>
                        <p:nvPr userDrawn="1"/>
                      </p:nvGrpSpPr>
                      <p:grpSpPr>
                        <a:xfrm>
                          <a:off x="5579044" y="7049770"/>
                          <a:ext cx="1828800" cy="1828800"/>
                          <a:chOff x="5579044" y="7049770"/>
                          <a:chExt cx="1828800" cy="1828800"/>
                        </a:xfrm>
                      </p:grpSpPr>
                      <p:grpSp>
                        <p:nvGrpSpPr>
                          <p:cNvPr id="83" name="Group 82">
                            <a:extLst>
                              <a:ext uri="{FF2B5EF4-FFF2-40B4-BE49-F238E27FC236}">
                                <a16:creationId xmlns:a16="http://schemas.microsoft.com/office/drawing/2014/main" id="{31CF95CD-48BB-4659-870A-21584266D83F}"/>
                              </a:ext>
                            </a:extLst>
                          </p:cNvPr>
                          <p:cNvGrpSpPr/>
                          <p:nvPr userDrawn="1"/>
                        </p:nvGrpSpPr>
                        <p:grpSpPr>
                          <a:xfrm>
                            <a:off x="5579044" y="7049770"/>
                            <a:ext cx="1828800" cy="1828800"/>
                            <a:chOff x="5579044" y="7049770"/>
                            <a:chExt cx="1828800" cy="1828800"/>
                          </a:xfrm>
                        </p:grpSpPr>
                        <p:sp>
                          <p:nvSpPr>
                            <p:cNvPr id="78" name="Oval 77">
                              <a:extLst>
                                <a:ext uri="{FF2B5EF4-FFF2-40B4-BE49-F238E27FC236}">
                                  <a16:creationId xmlns:a16="http://schemas.microsoft.com/office/drawing/2014/main" id="{871E1954-F3FD-427D-8FFA-F28839673545}"/>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80" name="Oval 79">
                              <a:extLst>
                                <a:ext uri="{FF2B5EF4-FFF2-40B4-BE49-F238E27FC236}">
                                  <a16:creationId xmlns:a16="http://schemas.microsoft.com/office/drawing/2014/main" id="{B655BD1D-8AE2-43E7-B1D4-17923D0E0171}"/>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2" name="Oval 81">
                            <a:extLst>
                              <a:ext uri="{FF2B5EF4-FFF2-40B4-BE49-F238E27FC236}">
                                <a16:creationId xmlns:a16="http://schemas.microsoft.com/office/drawing/2014/main" id="{9F92C461-5E10-49F3-B4F0-F320512C0756}"/>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5" name="Oval 84">
                          <a:extLst>
                            <a:ext uri="{FF2B5EF4-FFF2-40B4-BE49-F238E27FC236}">
                              <a16:creationId xmlns:a16="http://schemas.microsoft.com/office/drawing/2014/main" id="{A6D57951-375C-41E9-BF45-DFC40F8E0A1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8" name="Oval 87">
                        <a:extLst>
                          <a:ext uri="{FF2B5EF4-FFF2-40B4-BE49-F238E27FC236}">
                            <a16:creationId xmlns:a16="http://schemas.microsoft.com/office/drawing/2014/main" id="{E4A4216D-DF9B-4DD9-989C-1F4040F3F4F7}"/>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2" name="Oval 91">
                      <a:extLst>
                        <a:ext uri="{FF2B5EF4-FFF2-40B4-BE49-F238E27FC236}">
                          <a16:creationId xmlns:a16="http://schemas.microsoft.com/office/drawing/2014/main" id="{3DCCC81D-9EE7-47A8-8A4C-74B5E047A336}"/>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5" name="Oval 94">
                    <a:extLst>
                      <a:ext uri="{FF2B5EF4-FFF2-40B4-BE49-F238E27FC236}">
                        <a16:creationId xmlns:a16="http://schemas.microsoft.com/office/drawing/2014/main" id="{9985F9FD-CFFB-417E-A560-28BD7BC7EE86}"/>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8" name="Oval 97">
                  <a:extLst>
                    <a:ext uri="{FF2B5EF4-FFF2-40B4-BE49-F238E27FC236}">
                      <a16:creationId xmlns:a16="http://schemas.microsoft.com/office/drawing/2014/main" id="{9A923F7B-7D75-4E04-AE62-D5B99F645756}"/>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2" name="Oval 101">
                  <a:extLst>
                    <a:ext uri="{FF2B5EF4-FFF2-40B4-BE49-F238E27FC236}">
                      <a16:creationId xmlns:a16="http://schemas.microsoft.com/office/drawing/2014/main" id="{F0239D2C-73EF-42E3-B73F-E69B7C27F65B}"/>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5" name="Oval 104">
                  <a:extLst>
                    <a:ext uri="{FF2B5EF4-FFF2-40B4-BE49-F238E27FC236}">
                      <a16:creationId xmlns:a16="http://schemas.microsoft.com/office/drawing/2014/main" id="{59BA1C3D-ADED-4596-8A9D-3DEC7E848945}"/>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8" name="Oval 107">
                  <a:extLst>
                    <a:ext uri="{FF2B5EF4-FFF2-40B4-BE49-F238E27FC236}">
                      <a16:creationId xmlns:a16="http://schemas.microsoft.com/office/drawing/2014/main" id="{015F2BFA-6803-42A0-A870-794B120EF574}"/>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10" name="Oval 109">
                  <a:extLst>
                    <a:ext uri="{FF2B5EF4-FFF2-40B4-BE49-F238E27FC236}">
                      <a16:creationId xmlns:a16="http://schemas.microsoft.com/office/drawing/2014/main" id="{E09A173D-9FE5-446C-B59E-5D7C0A00BF6C}"/>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13" name="Oval 112">
                <a:extLst>
                  <a:ext uri="{FF2B5EF4-FFF2-40B4-BE49-F238E27FC236}">
                    <a16:creationId xmlns:a16="http://schemas.microsoft.com/office/drawing/2014/main" id="{974C3792-995F-4717-8C8B-089BBA7DE9C7}"/>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23" name="Freeform: Shape 22">
              <a:extLst>
                <a:ext uri="{FF2B5EF4-FFF2-40B4-BE49-F238E27FC236}">
                  <a16:creationId xmlns:a16="http://schemas.microsoft.com/office/drawing/2014/main" id="{C8FD950B-0E2B-4905-8DE9-195E24B2ABE7}"/>
                </a:ext>
              </a:extLst>
            </p:cNvPr>
            <p:cNvSpPr/>
            <p:nvPr userDrawn="1"/>
          </p:nvSpPr>
          <p:spPr>
            <a:xfrm rot="10800000">
              <a:off x="1013527" y="204317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8" name="Rectangle 9">
              <a:extLst>
                <a:ext uri="{FF2B5EF4-FFF2-40B4-BE49-F238E27FC236}">
                  <a16:creationId xmlns:a16="http://schemas.microsoft.com/office/drawing/2014/main" id="{D0B57759-E007-4FD0-9C6B-356DC53050C4}"/>
                </a:ext>
              </a:extLst>
            </p:cNvPr>
            <p:cNvSpPr/>
            <p:nvPr userDrawn="1"/>
          </p:nvSpPr>
          <p:spPr>
            <a:xfrm rot="5400000">
              <a:off x="2028432" y="4821048"/>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5" name="Oval 174">
              <a:extLst>
                <a:ext uri="{FF2B5EF4-FFF2-40B4-BE49-F238E27FC236}">
                  <a16:creationId xmlns:a16="http://schemas.microsoft.com/office/drawing/2014/main" id="{273C520A-0126-47DA-A75B-1A38883907A2}"/>
                </a:ext>
              </a:extLst>
            </p:cNvPr>
            <p:cNvSpPr/>
            <p:nvPr userDrawn="1"/>
          </p:nvSpPr>
          <p:spPr>
            <a:xfrm>
              <a:off x="861942" y="888111"/>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1" name="Rectangle 290">
              <a:extLst>
                <a:ext uri="{FF2B5EF4-FFF2-40B4-BE49-F238E27FC236}">
                  <a16:creationId xmlns:a16="http://schemas.microsoft.com/office/drawing/2014/main" id="{AB12487D-8BC9-4BEB-B6A7-B9DD702B2BD3}"/>
                </a:ext>
              </a:extLst>
            </p:cNvPr>
            <p:cNvSpPr/>
            <p:nvPr userDrawn="1"/>
          </p:nvSpPr>
          <p:spPr>
            <a:xfrm>
              <a:off x="0" y="4082178"/>
              <a:ext cx="2029968"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7" name="Graphic 296">
              <a:extLst>
                <a:ext uri="{FF2B5EF4-FFF2-40B4-BE49-F238E27FC236}">
                  <a16:creationId xmlns:a16="http://schemas.microsoft.com/office/drawing/2014/main" id="{AEE6DE36-A3C9-4D40-B471-F49B6A875D3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2029016" y="2051944"/>
              <a:ext cx="2029968" cy="2029968"/>
            </a:xfrm>
            <a:prstGeom prst="rect">
              <a:avLst/>
            </a:prstGeom>
          </p:spPr>
        </p:pic>
        <p:pic>
          <p:nvPicPr>
            <p:cNvPr id="299" name="Graphic 298">
              <a:extLst>
                <a:ext uri="{FF2B5EF4-FFF2-40B4-BE49-F238E27FC236}">
                  <a16:creationId xmlns:a16="http://schemas.microsoft.com/office/drawing/2014/main" id="{99FF86FA-8891-4235-B88B-CFCA3B57E53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4078224"/>
              <a:ext cx="2029968" cy="2029968"/>
            </a:xfrm>
            <a:prstGeom prst="rect">
              <a:avLst/>
            </a:prstGeom>
          </p:spPr>
        </p:pic>
        <p:cxnSp>
          <p:nvCxnSpPr>
            <p:cNvPr id="170" name="Straight Connector 169">
              <a:extLst>
                <a:ext uri="{FF2B5EF4-FFF2-40B4-BE49-F238E27FC236}">
                  <a16:creationId xmlns:a16="http://schemas.microsoft.com/office/drawing/2014/main" id="{7ADD6DC9-9036-47C7-AAE5-8AF23CE0C81D}"/>
                </a:ext>
              </a:extLst>
            </p:cNvPr>
            <p:cNvCxnSpPr>
              <a:cxnSpLocks/>
            </p:cNvCxnSpPr>
            <p:nvPr userDrawn="1"/>
          </p:nvCxnSpPr>
          <p:spPr>
            <a:xfrm>
              <a:off x="974376" y="989441"/>
              <a:ext cx="5867327" cy="58672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5900245" y="544285"/>
            <a:ext cx="5528217" cy="2685383"/>
          </a:xfrm>
        </p:spPr>
        <p:txBody>
          <a:bodyPr anchor="b">
            <a:normAutofit/>
          </a:bodyPr>
          <a:lstStyle>
            <a:lvl1pPr algn="l">
              <a:defRPr sz="4400" cap="all" baseline="0">
                <a:solidFill>
                  <a:schemeClr val="tx2"/>
                </a:solidFill>
              </a:defRPr>
            </a:lvl1pPr>
          </a:lstStyle>
          <a:p>
            <a:r>
              <a:rPr lang="en-US" dirty="0"/>
              <a:t>Click to add title</a:t>
            </a:r>
          </a:p>
        </p:txBody>
      </p:sp>
      <p:sp>
        <p:nvSpPr>
          <p:cNvPr id="3" name="Subtitle 2">
            <a:extLst>
              <a:ext uri="{FF2B5EF4-FFF2-40B4-BE49-F238E27FC236}">
                <a16:creationId xmlns:a16="http://schemas.microsoft.com/office/drawing/2014/main" id="{43D32955-BB06-40DE-A14A-2170FD41AD52}"/>
              </a:ext>
            </a:extLst>
          </p:cNvPr>
          <p:cNvSpPr>
            <a:spLocks noGrp="1"/>
          </p:cNvSpPr>
          <p:nvPr>
            <p:ph type="subTitle" idx="1" hasCustomPrompt="1"/>
          </p:nvPr>
        </p:nvSpPr>
        <p:spPr>
          <a:xfrm>
            <a:off x="5896340" y="3423773"/>
            <a:ext cx="5528217" cy="2029969"/>
          </a:xfrm>
        </p:spPr>
        <p:txBody>
          <a:bodyPr>
            <a:normAutofit/>
          </a:bodyPr>
          <a:lstStyle>
            <a:lvl1pPr marL="0" indent="0" algn="l">
              <a:lnSpc>
                <a:spcPct val="150000"/>
              </a:lnSpc>
              <a:spcBef>
                <a:spcPts val="0"/>
              </a:spcBef>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Tree>
    <p:extLst>
      <p:ext uri="{BB962C8B-B14F-4D97-AF65-F5344CB8AC3E}">
        <p14:creationId xmlns:p14="http://schemas.microsoft.com/office/powerpoint/2010/main" val="3839583478"/>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60" userDrawn="1">
          <p15:clr>
            <a:srgbClr val="FBAE40"/>
          </p15:clr>
        </p15:guide>
        <p15:guide id="5" pos="729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4660D4-B0ED-42D9-BC6D-AF4F1F9CB6C0}"/>
              </a:ext>
            </a:extLst>
          </p:cNvPr>
          <p:cNvSpPr>
            <a:spLocks noGrp="1"/>
          </p:cNvSpPr>
          <p:nvPr>
            <p:ph type="title"/>
          </p:nvPr>
        </p:nvSpPr>
        <p:spPr>
          <a:xfrm>
            <a:off x="762000" y="365125"/>
            <a:ext cx="106680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4C607AE-E8B7-4C3B-A6DA-04289E2F0A45}"/>
              </a:ext>
            </a:extLst>
          </p:cNvPr>
          <p:cNvSpPr>
            <a:spLocks noGrp="1"/>
          </p:cNvSpPr>
          <p:nvPr>
            <p:ph type="body" idx="1"/>
          </p:nvPr>
        </p:nvSpPr>
        <p:spPr>
          <a:xfrm>
            <a:off x="762000" y="1825625"/>
            <a:ext cx="106680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01917CC-671D-47EA-B065-51E87EC27B53}"/>
              </a:ext>
            </a:extLst>
          </p:cNvPr>
          <p:cNvSpPr>
            <a:spLocks noGrp="1"/>
          </p:cNvSpPr>
          <p:nvPr>
            <p:ph type="dt" sz="half" idx="2"/>
          </p:nvPr>
        </p:nvSpPr>
        <p:spPr>
          <a:xfrm>
            <a:off x="762000" y="6356350"/>
            <a:ext cx="28194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12/11/2023</a:t>
            </a:r>
            <a:endParaRPr lang="en-US" dirty="0"/>
          </a:p>
        </p:txBody>
      </p:sp>
      <p:sp>
        <p:nvSpPr>
          <p:cNvPr id="5" name="Footer Placeholder 4">
            <a:extLst>
              <a:ext uri="{FF2B5EF4-FFF2-40B4-BE49-F238E27FC236}">
                <a16:creationId xmlns:a16="http://schemas.microsoft.com/office/drawing/2014/main" id="{3F2D0B54-5D87-4D1B-9C6E-5A7B87C83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C5CADFFD-0FF7-4DDC-8879-918576F63EA6}"/>
              </a:ext>
            </a:extLst>
          </p:cNvPr>
          <p:cNvSpPr>
            <a:spLocks noGrp="1"/>
          </p:cNvSpPr>
          <p:nvPr>
            <p:ph type="sldNum" sz="quarter" idx="4"/>
          </p:nvPr>
        </p:nvSpPr>
        <p:spPr>
          <a:xfrm>
            <a:off x="8610600" y="6356350"/>
            <a:ext cx="2819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700" r:id="rId1"/>
    <p:sldLayoutId id="2147483666" r:id="rId2"/>
    <p:sldLayoutId id="2147483704" r:id="rId3"/>
    <p:sldLayoutId id="2147483702" r:id="rId4"/>
    <p:sldLayoutId id="2147483678" r:id="rId5"/>
    <p:sldLayoutId id="2147483681" r:id="rId6"/>
    <p:sldLayoutId id="2147483696" r:id="rId7"/>
    <p:sldLayoutId id="2147483691" r:id="rId8"/>
    <p:sldLayoutId id="2147483677" r:id="rId9"/>
    <p:sldLayoutId id="2147483699" r:id="rId10"/>
    <p:sldLayoutId id="2147483685" r:id="rId11"/>
    <p:sldLayoutId id="2147483676" r:id="rId12"/>
    <p:sldLayoutId id="2147483649" r:id="rId13"/>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120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120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6" userDrawn="1">
          <p15:clr>
            <a:srgbClr val="5ACBF0"/>
          </p15:clr>
        </p15:guide>
        <p15:guide id="2" pos="1920" userDrawn="1">
          <p15:clr>
            <a:srgbClr val="F26B43"/>
          </p15:clr>
        </p15:guide>
        <p15:guide id="3" pos="5760" userDrawn="1">
          <p15:clr>
            <a:srgbClr val="F26B43"/>
          </p15:clr>
        </p15:guide>
        <p15:guide id="4" orient="horz" pos="2160" userDrawn="1">
          <p15:clr>
            <a:srgbClr val="F26B43"/>
          </p15:clr>
        </p15:guide>
        <p15:guide id="5" pos="1272" userDrawn="1">
          <p15:clr>
            <a:srgbClr val="9FCC3B"/>
          </p15:clr>
        </p15:guide>
        <p15:guide id="6" pos="2544" userDrawn="1">
          <p15:clr>
            <a:srgbClr val="9FCC3B"/>
          </p15:clr>
        </p15:guide>
        <p15:guide id="7" pos="5112" userDrawn="1">
          <p15:clr>
            <a:srgbClr val="9FCC3B"/>
          </p15:clr>
        </p15:guide>
        <p15:guide id="8" pos="6408" userDrawn="1">
          <p15:clr>
            <a:srgbClr val="9FCC3B"/>
          </p15:clr>
        </p15:guide>
        <p15:guide id="9" pos="3940" userDrawn="1">
          <p15:clr>
            <a:srgbClr val="F26B43"/>
          </p15:clr>
        </p15:guide>
        <p15:guide id="10" pos="7104" userDrawn="1">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hyperlink" Target="https://www.gothanks.com/en/tag/Framework%20Review/"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815C6-3AD0-46E6-A74A-1967BD91AF50}"/>
              </a:ext>
            </a:extLst>
          </p:cNvPr>
          <p:cNvSpPr>
            <a:spLocks noGrp="1"/>
          </p:cNvSpPr>
          <p:nvPr>
            <p:ph type="ctrTitle"/>
          </p:nvPr>
        </p:nvSpPr>
        <p:spPr>
          <a:xfrm>
            <a:off x="1708880" y="1037677"/>
            <a:ext cx="9742264" cy="3590596"/>
          </a:xfrm>
        </p:spPr>
        <p:txBody>
          <a:bodyPr>
            <a:normAutofit/>
          </a:bodyPr>
          <a:lstStyle/>
          <a:p>
            <a:pPr algn="r"/>
            <a:r>
              <a:rPr lang="en-US" sz="3600" b="0" cap="none" dirty="0">
                <a:solidFill>
                  <a:srgbClr val="F8F0E3"/>
                </a:solidFill>
                <a:cs typeface="Arial" panose="020B0604020202020204" pitchFamily="34" charset="0"/>
              </a:rPr>
              <a:t>CII AWARDS FOR</a:t>
            </a:r>
            <a:br>
              <a:rPr lang="en-US" sz="3600" b="0" cap="none" dirty="0">
                <a:solidFill>
                  <a:srgbClr val="F8F0E3"/>
                </a:solidFill>
                <a:cs typeface="Arial" panose="020B0604020202020204" pitchFamily="34" charset="0"/>
              </a:rPr>
            </a:br>
            <a:endParaRPr lang="en-US" sz="3600" b="0" cap="none" dirty="0">
              <a:solidFill>
                <a:srgbClr val="F8F0E3"/>
              </a:solidFill>
              <a:cs typeface="Arial" panose="020B0604020202020204" pitchFamily="34" charset="0"/>
            </a:endParaRPr>
          </a:p>
        </p:txBody>
      </p:sp>
      <p:sp>
        <p:nvSpPr>
          <p:cNvPr id="6" name="TextBox 5">
            <a:extLst>
              <a:ext uri="{FF2B5EF4-FFF2-40B4-BE49-F238E27FC236}">
                <a16:creationId xmlns:a16="http://schemas.microsoft.com/office/drawing/2014/main" id="{F64620AC-65A6-0B00-D8F4-B6907CFFC9A6}"/>
              </a:ext>
            </a:extLst>
          </p:cNvPr>
          <p:cNvSpPr txBox="1"/>
          <p:nvPr/>
        </p:nvSpPr>
        <p:spPr>
          <a:xfrm>
            <a:off x="7647390" y="5358658"/>
            <a:ext cx="3803754" cy="923330"/>
          </a:xfrm>
          <a:prstGeom prst="rect">
            <a:avLst/>
          </a:prstGeom>
          <a:noFill/>
        </p:spPr>
        <p:txBody>
          <a:bodyPr wrap="square">
            <a:spAutoFit/>
          </a:bodyPr>
          <a:lstStyle/>
          <a:p>
            <a:pPr algn="r"/>
            <a:r>
              <a:rPr lang="en-US" sz="5400" b="1" cap="none" dirty="0">
                <a:solidFill>
                  <a:srgbClr val="FFFF00"/>
                </a:solidFill>
                <a:latin typeface="+mj-lt"/>
                <a:cs typeface="Arial" panose="020B0604020202020204" pitchFamily="34" charset="0"/>
              </a:rPr>
              <a:t>2026</a:t>
            </a:r>
            <a:endParaRPr lang="en-IN" sz="5400" b="1" dirty="0">
              <a:solidFill>
                <a:srgbClr val="FFFF00"/>
              </a:solidFill>
              <a:latin typeface="+mj-lt"/>
            </a:endParaRPr>
          </a:p>
        </p:txBody>
      </p:sp>
      <p:sp>
        <p:nvSpPr>
          <p:cNvPr id="8" name="TextBox 7">
            <a:extLst>
              <a:ext uri="{FF2B5EF4-FFF2-40B4-BE49-F238E27FC236}">
                <a16:creationId xmlns:a16="http://schemas.microsoft.com/office/drawing/2014/main" id="{82FA6052-849A-68F0-EC3D-83709F7B0B07}"/>
              </a:ext>
            </a:extLst>
          </p:cNvPr>
          <p:cNvSpPr txBox="1"/>
          <p:nvPr/>
        </p:nvSpPr>
        <p:spPr>
          <a:xfrm>
            <a:off x="3852472" y="2927382"/>
            <a:ext cx="8179539" cy="646331"/>
          </a:xfrm>
          <a:prstGeom prst="rect">
            <a:avLst/>
          </a:prstGeom>
          <a:noFill/>
        </p:spPr>
        <p:txBody>
          <a:bodyPr wrap="square">
            <a:spAutoFit/>
          </a:bodyPr>
          <a:lstStyle/>
          <a:p>
            <a:r>
              <a:rPr lang="en-US" sz="3600" b="1" cap="none" dirty="0">
                <a:solidFill>
                  <a:srgbClr val="FFFF00"/>
                </a:solidFill>
                <a:cs typeface="Arial" panose="020B0604020202020204" pitchFamily="34" charset="0"/>
              </a:rPr>
              <a:t>EXCELLENCE IN INDUSTRIAL R&amp;D</a:t>
            </a:r>
            <a:endParaRPr lang="en-IN" sz="3600" b="1" dirty="0">
              <a:solidFill>
                <a:srgbClr val="FFFF00"/>
              </a:solidFill>
            </a:endParaRPr>
          </a:p>
        </p:txBody>
      </p:sp>
      <p:pic>
        <p:nvPicPr>
          <p:cNvPr id="4" name="Picture 3">
            <a:extLst>
              <a:ext uri="{FF2B5EF4-FFF2-40B4-BE49-F238E27FC236}">
                <a16:creationId xmlns:a16="http://schemas.microsoft.com/office/drawing/2014/main" id="{A489B27E-9F3B-55CE-9545-F15733214852}"/>
              </a:ext>
            </a:extLst>
          </p:cNvPr>
          <p:cNvPicPr>
            <a:picLocks noChangeAspect="1"/>
          </p:cNvPicPr>
          <p:nvPr/>
        </p:nvPicPr>
        <p:blipFill>
          <a:blip r:embed="rId3"/>
          <a:stretch>
            <a:fillRect/>
          </a:stretch>
        </p:blipFill>
        <p:spPr>
          <a:xfrm>
            <a:off x="4969226" y="166113"/>
            <a:ext cx="3005542" cy="944831"/>
          </a:xfrm>
          <a:prstGeom prst="rect">
            <a:avLst/>
          </a:prstGeom>
        </p:spPr>
      </p:pic>
      <p:sp>
        <p:nvSpPr>
          <p:cNvPr id="5" name="TextBox 4">
            <a:extLst>
              <a:ext uri="{FF2B5EF4-FFF2-40B4-BE49-F238E27FC236}">
                <a16:creationId xmlns:a16="http://schemas.microsoft.com/office/drawing/2014/main" id="{C5F3FA27-AF64-FF58-A4F4-D89023ABB0A2}"/>
              </a:ext>
            </a:extLst>
          </p:cNvPr>
          <p:cNvSpPr txBox="1"/>
          <p:nvPr/>
        </p:nvSpPr>
        <p:spPr>
          <a:xfrm>
            <a:off x="5513166" y="3573713"/>
            <a:ext cx="6093500" cy="461665"/>
          </a:xfrm>
          <a:prstGeom prst="rect">
            <a:avLst/>
          </a:prstGeom>
          <a:noFill/>
        </p:spPr>
        <p:txBody>
          <a:bodyPr wrap="square">
            <a:spAutoFit/>
          </a:bodyPr>
          <a:lstStyle/>
          <a:p>
            <a:r>
              <a:rPr lang="en-US" sz="2400" dirty="0">
                <a:solidFill>
                  <a:schemeClr val="bg1"/>
                </a:solidFill>
              </a:rPr>
              <a:t>Defining India’s Industrial R&amp;D Leadership</a:t>
            </a:r>
          </a:p>
        </p:txBody>
      </p:sp>
    </p:spTree>
    <p:extLst>
      <p:ext uri="{BB962C8B-B14F-4D97-AF65-F5344CB8AC3E}">
        <p14:creationId xmlns:p14="http://schemas.microsoft.com/office/powerpoint/2010/main" val="164242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9F29B-F233-48AF-8261-F33A4E079E3E}"/>
              </a:ext>
            </a:extLst>
          </p:cNvPr>
          <p:cNvSpPr>
            <a:spLocks noGrp="1"/>
          </p:cNvSpPr>
          <p:nvPr>
            <p:ph type="title"/>
          </p:nvPr>
        </p:nvSpPr>
        <p:spPr>
          <a:xfrm>
            <a:off x="4933950" y="429462"/>
            <a:ext cx="6343650" cy="889672"/>
          </a:xfrm>
        </p:spPr>
        <p:txBody>
          <a:bodyPr>
            <a:normAutofit/>
          </a:bodyPr>
          <a:lstStyle/>
          <a:p>
            <a:r>
              <a:rPr lang="en-US" dirty="0" err="1">
                <a:solidFill>
                  <a:srgbClr val="224E7F"/>
                </a:solidFill>
              </a:rPr>
              <a:t>ContentS</a:t>
            </a:r>
            <a:endParaRPr lang="en-ZA" dirty="0">
              <a:solidFill>
                <a:srgbClr val="224E7F"/>
              </a:solidFill>
            </a:endParaRPr>
          </a:p>
        </p:txBody>
      </p:sp>
      <p:sp>
        <p:nvSpPr>
          <p:cNvPr id="3" name="Subtitle 2">
            <a:extLst>
              <a:ext uri="{FF2B5EF4-FFF2-40B4-BE49-F238E27FC236}">
                <a16:creationId xmlns:a16="http://schemas.microsoft.com/office/drawing/2014/main" id="{35E3EA69-4E0E-41BD-8095-A124225A2647}"/>
              </a:ext>
            </a:extLst>
          </p:cNvPr>
          <p:cNvSpPr>
            <a:spLocks noGrp="1"/>
          </p:cNvSpPr>
          <p:nvPr>
            <p:ph sz="half" idx="14"/>
          </p:nvPr>
        </p:nvSpPr>
        <p:spPr>
          <a:xfrm>
            <a:off x="4938713" y="1319134"/>
            <a:ext cx="6338887" cy="5231568"/>
          </a:xfrm>
        </p:spPr>
        <p:txBody>
          <a:bodyPr>
            <a:normAutofit/>
          </a:bodyPr>
          <a:lstStyle/>
          <a:p>
            <a:pPr marL="457200" indent="-457200">
              <a:buFont typeface="+mj-lt"/>
              <a:buAutoNum type="arabicPeriod"/>
            </a:pPr>
            <a:r>
              <a:rPr lang="en-US" sz="1800" dirty="0"/>
              <a:t>Vision</a:t>
            </a:r>
          </a:p>
          <a:p>
            <a:pPr marL="457200" indent="-457200">
              <a:buFont typeface="+mj-lt"/>
              <a:buAutoNum type="arabicPeriod"/>
            </a:pPr>
            <a:r>
              <a:rPr lang="en-US" sz="1800" dirty="0"/>
              <a:t>About the Awards</a:t>
            </a:r>
          </a:p>
          <a:p>
            <a:pPr marL="457200" indent="-457200">
              <a:buFont typeface="+mj-lt"/>
              <a:buAutoNum type="arabicPeriod"/>
            </a:pPr>
            <a:r>
              <a:rPr lang="en-US" sz="1800" dirty="0"/>
              <a:t>Award Categories</a:t>
            </a:r>
          </a:p>
          <a:p>
            <a:pPr marL="457200" indent="-457200">
              <a:buFont typeface="+mj-lt"/>
              <a:buAutoNum type="arabicPeriod"/>
            </a:pPr>
            <a:r>
              <a:rPr lang="en-US" sz="1800" dirty="0"/>
              <a:t>About the Framework</a:t>
            </a:r>
          </a:p>
          <a:p>
            <a:pPr marL="457200" indent="-457200">
              <a:buFont typeface="+mj-lt"/>
              <a:buAutoNum type="arabicPeriod"/>
            </a:pPr>
            <a:r>
              <a:rPr lang="en-US" sz="1800" dirty="0"/>
              <a:t>Evaluation Framework</a:t>
            </a:r>
          </a:p>
          <a:p>
            <a:pPr marL="457200" indent="-457200">
              <a:buFont typeface="+mj-lt"/>
              <a:buAutoNum type="arabicPeriod"/>
            </a:pPr>
            <a:r>
              <a:rPr lang="en-US" sz="1800" dirty="0"/>
              <a:t>Who can Apply</a:t>
            </a:r>
          </a:p>
          <a:p>
            <a:pPr marL="457200" indent="-457200">
              <a:buFont typeface="+mj-lt"/>
              <a:buAutoNum type="arabicPeriod"/>
            </a:pPr>
            <a:r>
              <a:rPr lang="en-US" sz="1800" dirty="0"/>
              <a:t>Award Process</a:t>
            </a:r>
          </a:p>
          <a:p>
            <a:pPr marL="457200" indent="-457200">
              <a:buFont typeface="+mj-lt"/>
              <a:buAutoNum type="arabicPeriod"/>
            </a:pPr>
            <a:r>
              <a:rPr lang="en-US" sz="1800" dirty="0"/>
              <a:t>Timeline</a:t>
            </a:r>
          </a:p>
          <a:p>
            <a:pPr marL="457200" indent="-457200">
              <a:buFont typeface="+mj-lt"/>
              <a:buAutoNum type="arabicPeriod"/>
            </a:pPr>
            <a:r>
              <a:rPr lang="en-US" sz="1800" dirty="0"/>
              <a:t>Benefits of Participation</a:t>
            </a:r>
          </a:p>
          <a:p>
            <a:pPr marL="457200" indent="-457200">
              <a:buFont typeface="+mj-lt"/>
              <a:buAutoNum type="arabicPeriod"/>
            </a:pPr>
            <a:r>
              <a:rPr lang="en-US" sz="1800" dirty="0"/>
              <a:t>Is your organization R&amp;D Ready</a:t>
            </a:r>
          </a:p>
          <a:p>
            <a:pPr marL="457200" indent="-457200">
              <a:buFont typeface="+mj-lt"/>
              <a:buAutoNum type="arabicPeriod"/>
            </a:pPr>
            <a:r>
              <a:rPr lang="en-US" sz="1800" dirty="0"/>
              <a:t>Application Fee</a:t>
            </a:r>
          </a:p>
          <a:p>
            <a:pPr marL="457200" indent="-457200">
              <a:buFont typeface="+mj-lt"/>
              <a:buAutoNum type="arabicPeriod"/>
            </a:pPr>
            <a:r>
              <a:rPr lang="en-US" sz="1800"/>
              <a:t>Contact</a:t>
            </a:r>
            <a:endParaRPr lang="en-US" sz="1800" dirty="0"/>
          </a:p>
        </p:txBody>
      </p:sp>
      <p:sp>
        <p:nvSpPr>
          <p:cNvPr id="6" name="Slide Number Placeholder 5">
            <a:extLst>
              <a:ext uri="{FF2B5EF4-FFF2-40B4-BE49-F238E27FC236}">
                <a16:creationId xmlns:a16="http://schemas.microsoft.com/office/drawing/2014/main" id="{67927DCA-F11F-1716-00DA-9EF49F131ABD}"/>
              </a:ext>
            </a:extLst>
          </p:cNvPr>
          <p:cNvSpPr>
            <a:spLocks noGrp="1"/>
          </p:cNvSpPr>
          <p:nvPr>
            <p:ph type="sldNum" sz="quarter" idx="12"/>
          </p:nvPr>
        </p:nvSpPr>
        <p:spPr/>
        <p:txBody>
          <a:bodyPr/>
          <a:lstStyle/>
          <a:p>
            <a:fld id="{B5CEABB6-07DC-46E8-9B57-56EC44A396E5}" type="slidenum">
              <a:rPr lang="en-US" smtClean="0"/>
              <a:pPr/>
              <a:t>2</a:t>
            </a:fld>
            <a:endParaRPr lang="en-US" dirty="0"/>
          </a:p>
        </p:txBody>
      </p:sp>
    </p:spTree>
    <p:extLst>
      <p:ext uri="{BB962C8B-B14F-4D97-AF65-F5344CB8AC3E}">
        <p14:creationId xmlns:p14="http://schemas.microsoft.com/office/powerpoint/2010/main" val="2243494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DE7F2-E890-4744-88DD-A75F5E300513}"/>
              </a:ext>
            </a:extLst>
          </p:cNvPr>
          <p:cNvSpPr>
            <a:spLocks noGrp="1"/>
          </p:cNvSpPr>
          <p:nvPr>
            <p:ph type="ctrTitle"/>
          </p:nvPr>
        </p:nvSpPr>
        <p:spPr>
          <a:xfrm>
            <a:off x="4184376" y="832017"/>
            <a:ext cx="7863011" cy="1902960"/>
          </a:xfrm>
        </p:spPr>
        <p:txBody>
          <a:bodyPr>
            <a:noAutofit/>
          </a:bodyPr>
          <a:lstStyle/>
          <a:p>
            <a:pPr algn="ctr"/>
            <a:r>
              <a:rPr lang="en-US" sz="4400" dirty="0">
                <a:solidFill>
                  <a:srgbClr val="F8F0E3"/>
                </a:solidFill>
                <a:latin typeface="Bookman Old Style" panose="02050604050505020204" pitchFamily="18" charset="0"/>
              </a:rPr>
              <a:t>Vision</a:t>
            </a:r>
          </a:p>
        </p:txBody>
      </p:sp>
      <p:pic>
        <p:nvPicPr>
          <p:cNvPr id="34" name="Picture Placeholder 33" descr="Aerial view of a neon highway intersection">
            <a:extLst>
              <a:ext uri="{FF2B5EF4-FFF2-40B4-BE49-F238E27FC236}">
                <a16:creationId xmlns:a16="http://schemas.microsoft.com/office/drawing/2014/main" id="{9289CE93-EC50-55DB-CFE0-1266AEC87B19}"/>
              </a:ext>
            </a:extLst>
          </p:cNvPr>
          <p:cNvPicPr>
            <a:picLocks noGrp="1" noChangeAspect="1"/>
          </p:cNvPicPr>
          <p:nvPr>
            <p:ph type="pic" sz="quarter" idx="13"/>
          </p:nvPr>
        </p:nvPicPr>
        <p:blipFill>
          <a:blip r:embed="rId3"/>
          <a:srcRect l="24936" r="24936"/>
          <a:stretch/>
        </p:blipFill>
        <p:spPr>
          <a:xfrm rot="10800000">
            <a:off x="1" y="761322"/>
            <a:ext cx="4076118" cy="6096678"/>
          </a:xfrm>
        </p:spPr>
      </p:pic>
      <p:sp>
        <p:nvSpPr>
          <p:cNvPr id="31" name="Oval 30">
            <a:extLst>
              <a:ext uri="{FF2B5EF4-FFF2-40B4-BE49-F238E27FC236}">
                <a16:creationId xmlns:a16="http://schemas.microsoft.com/office/drawing/2014/main" id="{F466A906-2869-BB36-138E-D45F62E92210}"/>
              </a:ext>
              <a:ext uri="{C183D7F6-B498-43B3-948B-1728B52AA6E4}">
                <adec:decorative xmlns:adec="http://schemas.microsoft.com/office/drawing/2017/decorative" val="1"/>
              </a:ext>
            </a:extLst>
          </p:cNvPr>
          <p:cNvSpPr/>
          <p:nvPr/>
        </p:nvSpPr>
        <p:spPr>
          <a:xfrm>
            <a:off x="3903349" y="4646277"/>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2" name="Straight Connector 31">
            <a:extLst>
              <a:ext uri="{FF2B5EF4-FFF2-40B4-BE49-F238E27FC236}">
                <a16:creationId xmlns:a16="http://schemas.microsoft.com/office/drawing/2014/main" id="{06186C3A-548E-AD87-3029-964123530768}"/>
              </a:ext>
              <a:ext uri="{C183D7F6-B498-43B3-948B-1728B52AA6E4}">
                <adec:decorative xmlns:adec="http://schemas.microsoft.com/office/drawing/2017/decorative" val="1"/>
              </a:ext>
            </a:extLst>
          </p:cNvPr>
          <p:cNvCxnSpPr>
            <a:cxnSpLocks/>
          </p:cNvCxnSpPr>
          <p:nvPr/>
        </p:nvCxnSpPr>
        <p:spPr>
          <a:xfrm>
            <a:off x="-97971" y="660400"/>
            <a:ext cx="4160955" cy="4149155"/>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4235CC82-A89D-3DB6-BC86-BA02165E0E4E}"/>
              </a:ext>
            </a:extLst>
          </p:cNvPr>
          <p:cNvSpPr txBox="1">
            <a:spLocks/>
          </p:cNvSpPr>
          <p:nvPr/>
        </p:nvSpPr>
        <p:spPr>
          <a:xfrm>
            <a:off x="3903349" y="3809661"/>
            <a:ext cx="7368626" cy="92899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800" b="1" kern="1200" cap="all" baseline="0">
                <a:solidFill>
                  <a:schemeClr val="tx2"/>
                </a:solidFill>
                <a:latin typeface="+mj-lt"/>
                <a:ea typeface="+mj-ea"/>
                <a:cs typeface="+mj-cs"/>
              </a:defRPr>
            </a:lvl1pPr>
          </a:lstStyle>
          <a:p>
            <a:pPr algn="r"/>
            <a:endParaRPr lang="en-US" sz="2400" cap="none" dirty="0">
              <a:latin typeface="Bookman Old Style" panose="02050604050505020204" pitchFamily="18" charset="0"/>
            </a:endParaRPr>
          </a:p>
        </p:txBody>
      </p:sp>
      <p:sp>
        <p:nvSpPr>
          <p:cNvPr id="5" name="TextBox 4">
            <a:extLst>
              <a:ext uri="{FF2B5EF4-FFF2-40B4-BE49-F238E27FC236}">
                <a16:creationId xmlns:a16="http://schemas.microsoft.com/office/drawing/2014/main" id="{28A4FE3B-4E8D-7EAA-FF20-1FAC1048D5D3}"/>
              </a:ext>
            </a:extLst>
          </p:cNvPr>
          <p:cNvSpPr txBox="1"/>
          <p:nvPr/>
        </p:nvSpPr>
        <p:spPr>
          <a:xfrm>
            <a:off x="4431568" y="2569629"/>
            <a:ext cx="7368626" cy="1691938"/>
          </a:xfrm>
          <a:prstGeom prst="rect">
            <a:avLst/>
          </a:prstGeom>
          <a:noFill/>
        </p:spPr>
        <p:txBody>
          <a:bodyPr wrap="square" anchor="ctr">
            <a:spAutoFit/>
          </a:bodyPr>
          <a:lstStyle/>
          <a:p>
            <a:pPr algn="ctr">
              <a:lnSpc>
                <a:spcPct val="150000"/>
              </a:lnSpc>
            </a:pPr>
            <a:r>
              <a:rPr lang="en-US" sz="2400" dirty="0">
                <a:solidFill>
                  <a:srgbClr val="F8F0E3"/>
                </a:solidFill>
              </a:rPr>
              <a:t>To strengthen India’s industrial R&amp;D capabilities and accelerate the nation’s journey towards technological self-reliance and global leadership.</a:t>
            </a:r>
            <a:endParaRPr lang="en-IN" sz="2400" dirty="0">
              <a:solidFill>
                <a:srgbClr val="F8F0E3"/>
              </a:solidFill>
            </a:endParaRPr>
          </a:p>
        </p:txBody>
      </p:sp>
    </p:spTree>
    <p:extLst>
      <p:ext uri="{BB962C8B-B14F-4D97-AF65-F5344CB8AC3E}">
        <p14:creationId xmlns:p14="http://schemas.microsoft.com/office/powerpoint/2010/main" val="707789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815C6-3AD0-46E6-A74A-1967BD91AF50}"/>
              </a:ext>
            </a:extLst>
          </p:cNvPr>
          <p:cNvSpPr>
            <a:spLocks noGrp="1"/>
          </p:cNvSpPr>
          <p:nvPr>
            <p:ph type="ctrTitle"/>
          </p:nvPr>
        </p:nvSpPr>
        <p:spPr>
          <a:xfrm>
            <a:off x="4174089" y="103798"/>
            <a:ext cx="6594768" cy="909760"/>
          </a:xfrm>
        </p:spPr>
        <p:txBody>
          <a:bodyPr>
            <a:normAutofit/>
          </a:bodyPr>
          <a:lstStyle/>
          <a:p>
            <a:r>
              <a:rPr lang="en-US" sz="4400" dirty="0">
                <a:solidFill>
                  <a:srgbClr val="F8F0E3"/>
                </a:solidFill>
              </a:rPr>
              <a:t>About the awards</a:t>
            </a:r>
          </a:p>
        </p:txBody>
      </p:sp>
      <p:sp>
        <p:nvSpPr>
          <p:cNvPr id="3" name="Subtitle 2">
            <a:extLst>
              <a:ext uri="{FF2B5EF4-FFF2-40B4-BE49-F238E27FC236}">
                <a16:creationId xmlns:a16="http://schemas.microsoft.com/office/drawing/2014/main" id="{1901B20D-4C28-4DA3-ABBD-718C22A5E58B}"/>
              </a:ext>
            </a:extLst>
          </p:cNvPr>
          <p:cNvSpPr>
            <a:spLocks noGrp="1"/>
          </p:cNvSpPr>
          <p:nvPr>
            <p:ph type="subTitle" idx="1"/>
          </p:nvPr>
        </p:nvSpPr>
        <p:spPr>
          <a:xfrm>
            <a:off x="4365094" y="1086680"/>
            <a:ext cx="7686998" cy="4686069"/>
          </a:xfrm>
        </p:spPr>
        <p:txBody>
          <a:bodyPr>
            <a:noAutofit/>
          </a:bodyPr>
          <a:lstStyle/>
          <a:p>
            <a:pPr>
              <a:lnSpc>
                <a:spcPct val="160000"/>
              </a:lnSpc>
            </a:pPr>
            <a:r>
              <a:rPr lang="en-US" sz="1400" dirty="0">
                <a:solidFill>
                  <a:srgbClr val="F8F0E3"/>
                </a:solidFill>
              </a:rPr>
              <a:t>The </a:t>
            </a:r>
            <a:r>
              <a:rPr lang="en-US" sz="1400" b="1" dirty="0">
                <a:solidFill>
                  <a:srgbClr val="F8F0E3"/>
                </a:solidFill>
              </a:rPr>
              <a:t>CII Awards for Excellence in Industrial R&amp;D</a:t>
            </a:r>
            <a:r>
              <a:rPr lang="en-US" sz="1400" dirty="0">
                <a:solidFill>
                  <a:srgbClr val="F8F0E3"/>
                </a:solidFill>
              </a:rPr>
              <a:t> recognize organizations that have demonstrated outstanding commitment to research and development as a strategic driver of growth, innovation, and global competitiveness.</a:t>
            </a:r>
          </a:p>
          <a:p>
            <a:pPr>
              <a:lnSpc>
                <a:spcPct val="160000"/>
              </a:lnSpc>
            </a:pPr>
            <a:r>
              <a:rPr lang="en-US" sz="1400" dirty="0">
                <a:solidFill>
                  <a:srgbClr val="F8F0E3"/>
                </a:solidFill>
              </a:rPr>
              <a:t>As India progresses through </a:t>
            </a:r>
            <a:r>
              <a:rPr lang="en-US" sz="1400" i="1" dirty="0">
                <a:solidFill>
                  <a:srgbClr val="F8F0E3"/>
                </a:solidFill>
              </a:rPr>
              <a:t>Amritkaal</a:t>
            </a:r>
            <a:r>
              <a:rPr lang="en-US" sz="1400" dirty="0">
                <a:solidFill>
                  <a:srgbClr val="F8F0E3"/>
                </a:solidFill>
              </a:rPr>
              <a:t>, industrial R&amp;D plays a pivotal role in strengthening technological self-reliance and translating research into impactful products, processes, and technologies. Instituted by CII as part of its National Mission on Technology, Innovation, and Research, the awards highlight best-in-class R&amp;D practices that deliver measurable business and societal impact.</a:t>
            </a:r>
          </a:p>
          <a:p>
            <a:r>
              <a:rPr lang="en-US" sz="1400" dirty="0"/>
              <a:t>The Awards seek to:</a:t>
            </a:r>
          </a:p>
          <a:p>
            <a:pPr marL="285750" indent="-285750">
              <a:buFont typeface="Wingdings" panose="05000000000000000000" pitchFamily="2" charset="2"/>
              <a:buChar char="q"/>
            </a:pPr>
            <a:r>
              <a:rPr lang="en-US" sz="1400" dirty="0"/>
              <a:t>Benchmark and elevate standards of Industrial R&amp;D excellence</a:t>
            </a:r>
          </a:p>
          <a:p>
            <a:pPr marL="285750" indent="-285750">
              <a:buFont typeface="Wingdings" panose="05000000000000000000" pitchFamily="2" charset="2"/>
              <a:buChar char="q"/>
            </a:pPr>
            <a:r>
              <a:rPr lang="en-US" sz="1400" dirty="0"/>
              <a:t>Encourage sustained and strategic investment in research capability</a:t>
            </a:r>
          </a:p>
          <a:p>
            <a:pPr marL="285750" indent="-285750">
              <a:buFont typeface="Wingdings" panose="05000000000000000000" pitchFamily="2" charset="2"/>
              <a:buChar char="q"/>
            </a:pPr>
            <a:r>
              <a:rPr lang="en-US" sz="1400" dirty="0"/>
              <a:t>Recognize indigenous technology development and IP creation</a:t>
            </a:r>
          </a:p>
          <a:p>
            <a:pPr marL="285750" indent="-285750">
              <a:buFont typeface="Wingdings" panose="05000000000000000000" pitchFamily="2" charset="2"/>
              <a:buChar char="q"/>
            </a:pPr>
            <a:r>
              <a:rPr lang="en-US" sz="1400" dirty="0"/>
              <a:t>Showcase R&amp;D models that deliver measurable economic, industrial, and societal value</a:t>
            </a:r>
          </a:p>
        </p:txBody>
      </p:sp>
      <p:sp>
        <p:nvSpPr>
          <p:cNvPr id="44" name="Oval 43">
            <a:extLst>
              <a:ext uri="{FF2B5EF4-FFF2-40B4-BE49-F238E27FC236}">
                <a16:creationId xmlns:a16="http://schemas.microsoft.com/office/drawing/2014/main" id="{5F855448-57DF-E468-AF41-00CAAC2D7C74}"/>
              </a:ext>
              <a:ext uri="{C183D7F6-B498-43B3-948B-1728B52AA6E4}">
                <adec:decorative xmlns:adec="http://schemas.microsoft.com/office/drawing/2017/decorative" val="1"/>
              </a:ext>
            </a:extLst>
          </p:cNvPr>
          <p:cNvSpPr/>
          <p:nvPr/>
        </p:nvSpPr>
        <p:spPr>
          <a:xfrm>
            <a:off x="3903349" y="5895479"/>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3" name="Straight Connector 42">
            <a:extLst>
              <a:ext uri="{FF2B5EF4-FFF2-40B4-BE49-F238E27FC236}">
                <a16:creationId xmlns:a16="http://schemas.microsoft.com/office/drawing/2014/main" id="{752FDA21-768F-9929-E6D6-D78CD4F8EA24}"/>
              </a:ext>
              <a:ext uri="{C183D7F6-B498-43B3-948B-1728B52AA6E4}">
                <adec:decorative xmlns:adec="http://schemas.microsoft.com/office/drawing/2017/decorative" val="1"/>
              </a:ext>
            </a:extLst>
          </p:cNvPr>
          <p:cNvCxnSpPr>
            <a:cxnSpLocks/>
          </p:cNvCxnSpPr>
          <p:nvPr/>
        </p:nvCxnSpPr>
        <p:spPr>
          <a:xfrm>
            <a:off x="-97971" y="1909602"/>
            <a:ext cx="4160955" cy="4149155"/>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Placeholder 8" descr="Silver trophy">
            <a:extLst>
              <a:ext uri="{FF2B5EF4-FFF2-40B4-BE49-F238E27FC236}">
                <a16:creationId xmlns:a16="http://schemas.microsoft.com/office/drawing/2014/main" id="{CAC5B747-B641-8A8E-7729-653162440C65}"/>
              </a:ext>
            </a:extLst>
          </p:cNvPr>
          <p:cNvPicPr>
            <a:picLocks noGrp="1" noChangeAspect="1"/>
          </p:cNvPicPr>
          <p:nvPr>
            <p:ph type="pic" sz="quarter" idx="13"/>
          </p:nvPr>
        </p:nvPicPr>
        <p:blipFill>
          <a:blip r:embed="rId3"/>
          <a:srcRect l="27708" r="27708"/>
          <a:stretch>
            <a:fillRect/>
          </a:stretch>
        </p:blipFill>
        <p:spPr/>
      </p:pic>
    </p:spTree>
    <p:extLst>
      <p:ext uri="{BB962C8B-B14F-4D97-AF65-F5344CB8AC3E}">
        <p14:creationId xmlns:p14="http://schemas.microsoft.com/office/powerpoint/2010/main" val="1329539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2D6CE-794D-2C29-7C72-982FD0962A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8EE9C3-22CB-3B24-D6F6-8008A9047B4F}"/>
              </a:ext>
            </a:extLst>
          </p:cNvPr>
          <p:cNvSpPr>
            <a:spLocks noGrp="1"/>
          </p:cNvSpPr>
          <p:nvPr>
            <p:ph type="title"/>
          </p:nvPr>
        </p:nvSpPr>
        <p:spPr>
          <a:xfrm>
            <a:off x="243548" y="137921"/>
            <a:ext cx="6589150" cy="738379"/>
          </a:xfrm>
        </p:spPr>
        <p:txBody>
          <a:bodyPr anchor="t">
            <a:normAutofit/>
          </a:bodyPr>
          <a:lstStyle/>
          <a:p>
            <a:r>
              <a:rPr lang="en-US" dirty="0"/>
              <a:t>Award Categories</a:t>
            </a:r>
          </a:p>
        </p:txBody>
      </p:sp>
      <p:sp>
        <p:nvSpPr>
          <p:cNvPr id="6" name="Slide Number Placeholder 5">
            <a:extLst>
              <a:ext uri="{FF2B5EF4-FFF2-40B4-BE49-F238E27FC236}">
                <a16:creationId xmlns:a16="http://schemas.microsoft.com/office/drawing/2014/main" id="{2F208253-0793-B127-932E-F34F85EC08E4}"/>
              </a:ext>
            </a:extLst>
          </p:cNvPr>
          <p:cNvSpPr>
            <a:spLocks noGrp="1"/>
          </p:cNvSpPr>
          <p:nvPr>
            <p:ph type="sldNum" sz="quarter" idx="12"/>
          </p:nvPr>
        </p:nvSpPr>
        <p:spPr/>
        <p:txBody>
          <a:bodyPr anchor="ctr">
            <a:normAutofit/>
          </a:bodyPr>
          <a:lstStyle/>
          <a:p>
            <a:pPr>
              <a:spcAft>
                <a:spcPts val="600"/>
              </a:spcAft>
            </a:pPr>
            <a:fld id="{B5CEABB6-07DC-46E8-9B57-56EC44A396E5}" type="slidenum">
              <a:rPr lang="en-US" smtClean="0"/>
              <a:pPr>
                <a:spcAft>
                  <a:spcPts val="600"/>
                </a:spcAft>
              </a:pPr>
              <a:t>5</a:t>
            </a:fld>
            <a:endParaRPr lang="en-US"/>
          </a:p>
        </p:txBody>
      </p:sp>
      <p:sp>
        <p:nvSpPr>
          <p:cNvPr id="5" name="Content Placeholder 10">
            <a:extLst>
              <a:ext uri="{FF2B5EF4-FFF2-40B4-BE49-F238E27FC236}">
                <a16:creationId xmlns:a16="http://schemas.microsoft.com/office/drawing/2014/main" id="{11A6A482-2FB8-724D-3404-0E094AC26DEE}"/>
              </a:ext>
            </a:extLst>
          </p:cNvPr>
          <p:cNvSpPr>
            <a:spLocks noGrp="1"/>
          </p:cNvSpPr>
          <p:nvPr>
            <p:ph sz="half" idx="14"/>
          </p:nvPr>
        </p:nvSpPr>
        <p:spPr>
          <a:xfrm>
            <a:off x="0" y="790040"/>
            <a:ext cx="8238226" cy="5714281"/>
          </a:xfrm>
        </p:spPr>
        <p:txBody>
          <a:bodyPr>
            <a:noAutofit/>
          </a:bodyPr>
          <a:lstStyle/>
          <a:p>
            <a:pPr marL="342900" lvl="0" indent="-342900">
              <a:lnSpc>
                <a:spcPct val="140000"/>
              </a:lnSpc>
              <a:buFont typeface="+mj-lt"/>
              <a:buAutoNum type="arabicPeriod"/>
            </a:pPr>
            <a:r>
              <a:rPr lang="en-IN" sz="1100" b="1" dirty="0">
                <a:solidFill>
                  <a:srgbClr val="F8F0E3"/>
                </a:solidFill>
              </a:rPr>
              <a:t>Top 25 </a:t>
            </a:r>
            <a:r>
              <a:rPr lang="en-IN" sz="1100" dirty="0">
                <a:solidFill>
                  <a:srgbClr val="F8F0E3"/>
                </a:solidFill>
              </a:rPr>
              <a:t>Organizations for Excellence in R&amp;D (Across all sectors)</a:t>
            </a:r>
            <a:endParaRPr lang="en-US" sz="1100" dirty="0">
              <a:solidFill>
                <a:srgbClr val="F8F0E3"/>
              </a:solidFill>
            </a:endParaRPr>
          </a:p>
          <a:p>
            <a:pPr marL="342900" indent="-342900">
              <a:lnSpc>
                <a:spcPct val="140000"/>
              </a:lnSpc>
              <a:buFont typeface="+mj-lt"/>
              <a:buAutoNum type="arabicPeriod"/>
            </a:pPr>
            <a:r>
              <a:rPr lang="en-IN" sz="1100" b="1" dirty="0">
                <a:solidFill>
                  <a:srgbClr val="F8F0E3"/>
                </a:solidFill>
              </a:rPr>
              <a:t>Digital, AI and Financial Technologies </a:t>
            </a:r>
            <a:r>
              <a:rPr lang="en-IN" sz="1100" dirty="0">
                <a:solidFill>
                  <a:srgbClr val="F8F0E3"/>
                </a:solidFill>
              </a:rPr>
              <a:t>(</a:t>
            </a:r>
            <a:r>
              <a:rPr lang="en-US" sz="1100" dirty="0"/>
              <a:t>AI/ML, Big Data, Cloud Computing, Cybersecurity, Digital Platforms, FinTech, </a:t>
            </a:r>
            <a:r>
              <a:rPr lang="en-US" sz="1100" dirty="0" err="1"/>
              <a:t>InsurTech</a:t>
            </a:r>
            <a:r>
              <a:rPr lang="en-US" sz="1100" dirty="0"/>
              <a:t>, </a:t>
            </a:r>
            <a:r>
              <a:rPr lang="en-US" sz="1100" dirty="0" err="1"/>
              <a:t>RegTech</a:t>
            </a:r>
            <a:r>
              <a:rPr lang="en-US" sz="1100" dirty="0"/>
              <a:t>, Digital Payments, Blockchain, Digital Infrastructure, Telecom etc.</a:t>
            </a:r>
            <a:r>
              <a:rPr lang="en-IN" sz="1100" dirty="0">
                <a:solidFill>
                  <a:srgbClr val="F8F0E3"/>
                </a:solidFill>
              </a:rPr>
              <a:t>)</a:t>
            </a:r>
            <a:endParaRPr lang="en-US" sz="1100" dirty="0">
              <a:solidFill>
                <a:srgbClr val="F8F0E3"/>
              </a:solidFill>
            </a:endParaRPr>
          </a:p>
          <a:p>
            <a:pPr marL="342900" lvl="0" indent="-342900">
              <a:lnSpc>
                <a:spcPct val="140000"/>
              </a:lnSpc>
              <a:buFont typeface="+mj-lt"/>
              <a:buAutoNum type="arabicPeriod"/>
            </a:pPr>
            <a:r>
              <a:rPr lang="en-IN" sz="1100" b="1" dirty="0">
                <a:solidFill>
                  <a:srgbClr val="F8F0E3"/>
                </a:solidFill>
              </a:rPr>
              <a:t>Life Sciences &amp; Healthcare  </a:t>
            </a:r>
            <a:r>
              <a:rPr lang="en-IN" sz="1100" dirty="0">
                <a:solidFill>
                  <a:srgbClr val="F8F0E3"/>
                </a:solidFill>
              </a:rPr>
              <a:t>(Pharmaceuticals, Biotechnology, Medical Devices, Diagnostics, Digital health, Clinical research, Healthcare Systems, Genomics, Bioengineering</a:t>
            </a:r>
            <a:r>
              <a:rPr lang="en-US" sz="1100" dirty="0"/>
              <a:t> etc.</a:t>
            </a:r>
            <a:r>
              <a:rPr lang="en-IN" sz="1100" dirty="0">
                <a:solidFill>
                  <a:srgbClr val="F8F0E3"/>
                </a:solidFill>
              </a:rPr>
              <a:t>)</a:t>
            </a:r>
          </a:p>
          <a:p>
            <a:pPr marL="342900" indent="-342900">
              <a:lnSpc>
                <a:spcPct val="140000"/>
              </a:lnSpc>
              <a:buFont typeface="+mj-lt"/>
              <a:buAutoNum type="arabicPeriod"/>
            </a:pPr>
            <a:r>
              <a:rPr lang="en-IN" sz="1100" b="1" dirty="0">
                <a:solidFill>
                  <a:srgbClr val="F8F0E3"/>
                </a:solidFill>
              </a:rPr>
              <a:t>Engineering, Manufacturing &amp; Industrial Tech </a:t>
            </a:r>
            <a:r>
              <a:rPr lang="en-IN" sz="1100" dirty="0">
                <a:solidFill>
                  <a:srgbClr val="F8F0E3"/>
                </a:solidFill>
              </a:rPr>
              <a:t>(Capital Goods &amp; Heavy Engineering, Industrial Machinery, Robotics and Automation, Process Engineering, HVAC, Aerospace </a:t>
            </a:r>
            <a:r>
              <a:rPr lang="en-US" sz="1100" dirty="0"/>
              <a:t>etc.</a:t>
            </a:r>
            <a:r>
              <a:rPr lang="en-IN" sz="1100" dirty="0">
                <a:solidFill>
                  <a:srgbClr val="F8F0E3"/>
                </a:solidFill>
              </a:rPr>
              <a:t>) </a:t>
            </a:r>
          </a:p>
          <a:p>
            <a:pPr marL="342900" indent="-342900">
              <a:lnSpc>
                <a:spcPct val="140000"/>
              </a:lnSpc>
              <a:buFont typeface="+mj-lt"/>
              <a:buAutoNum type="arabicPeriod"/>
            </a:pPr>
            <a:r>
              <a:rPr lang="en-IN" sz="1100" b="1" dirty="0">
                <a:solidFill>
                  <a:srgbClr val="F8F0E3"/>
                </a:solidFill>
              </a:rPr>
              <a:t>Materials, Chemicals, Textiles and Agri-Bio </a:t>
            </a:r>
            <a:r>
              <a:rPr lang="en-IN" sz="1100" dirty="0">
                <a:solidFill>
                  <a:srgbClr val="F8F0E3"/>
                </a:solidFill>
              </a:rPr>
              <a:t>(</a:t>
            </a:r>
            <a:r>
              <a:rPr lang="en-US" sz="1100" dirty="0">
                <a:solidFill>
                  <a:srgbClr val="F8F0E3"/>
                </a:solidFill>
              </a:rPr>
              <a:t>Specialty Chemicals, Petrochemicals, Advanced Materials Cement &amp; Construction materials, </a:t>
            </a:r>
            <a:r>
              <a:rPr lang="en-US" sz="1100" dirty="0"/>
              <a:t>Agriculture &amp; </a:t>
            </a:r>
            <a:r>
              <a:rPr lang="en-US" sz="1100" dirty="0" err="1"/>
              <a:t>AgriTech</a:t>
            </a:r>
            <a:r>
              <a:rPr lang="en-US" sz="1100" dirty="0"/>
              <a:t> (seeds, crop science, precision farming, bio-based products) </a:t>
            </a:r>
            <a:r>
              <a:rPr lang="en-US" sz="1100" dirty="0" err="1"/>
              <a:t>etc</a:t>
            </a:r>
            <a:r>
              <a:rPr lang="en-US" sz="1100" dirty="0"/>
              <a:t>)</a:t>
            </a:r>
            <a:endParaRPr lang="en-IN" sz="1100" dirty="0">
              <a:solidFill>
                <a:srgbClr val="F8F0E3"/>
              </a:solidFill>
            </a:endParaRPr>
          </a:p>
          <a:p>
            <a:pPr marL="342900" indent="-342900">
              <a:lnSpc>
                <a:spcPct val="140000"/>
              </a:lnSpc>
              <a:buFont typeface="+mj-lt"/>
              <a:buAutoNum type="arabicPeriod"/>
            </a:pPr>
            <a:r>
              <a:rPr lang="en-IN" sz="1100" b="1" dirty="0">
                <a:solidFill>
                  <a:srgbClr val="F8F0E3"/>
                </a:solidFill>
              </a:rPr>
              <a:t>Mobility &amp; Infrastructure</a:t>
            </a:r>
            <a:r>
              <a:rPr lang="en-IN" sz="1100" dirty="0">
                <a:solidFill>
                  <a:srgbClr val="F8F0E3"/>
                </a:solidFill>
              </a:rPr>
              <a:t> </a:t>
            </a:r>
            <a:r>
              <a:rPr lang="en-IN" sz="1100" b="1" dirty="0">
                <a:solidFill>
                  <a:srgbClr val="F8F0E3"/>
                </a:solidFill>
              </a:rPr>
              <a:t>System </a:t>
            </a:r>
            <a:r>
              <a:rPr lang="en-IN" sz="1100" dirty="0">
                <a:solidFill>
                  <a:srgbClr val="F8F0E3"/>
                </a:solidFill>
              </a:rPr>
              <a:t>(Automotive &amp; EVs, Transportation Systems, Railways, Logistics, Construction Technologies, Smart Infrastructure etc)</a:t>
            </a:r>
          </a:p>
          <a:p>
            <a:pPr marL="342900" indent="-342900">
              <a:lnSpc>
                <a:spcPct val="140000"/>
              </a:lnSpc>
              <a:buFont typeface="+mj-lt"/>
              <a:buAutoNum type="arabicPeriod"/>
            </a:pPr>
            <a:r>
              <a:rPr lang="en-IN" sz="1100" b="1" dirty="0">
                <a:solidFill>
                  <a:srgbClr val="F8F0E3"/>
                </a:solidFill>
              </a:rPr>
              <a:t>Energy, Sustainability &amp; Climate </a:t>
            </a:r>
            <a:r>
              <a:rPr lang="en-IN" sz="1100" dirty="0">
                <a:solidFill>
                  <a:srgbClr val="F8F0E3"/>
                </a:solidFill>
              </a:rPr>
              <a:t>(Power Generation, Renewable Energy, Oil &amp; Gas &amp; Refineries, Energy Storage &amp; Batteries, Green Hydrogen, Energy Efficiency &amp; Carbon Capture, Climate Tech, Circular Economy Solutions)</a:t>
            </a:r>
          </a:p>
          <a:p>
            <a:pPr marL="342900" indent="-342900">
              <a:lnSpc>
                <a:spcPct val="140000"/>
              </a:lnSpc>
              <a:buFont typeface="+mj-lt"/>
              <a:buAutoNum type="arabicPeriod"/>
            </a:pPr>
            <a:r>
              <a:rPr lang="en-IN" sz="1100" b="1" dirty="0">
                <a:solidFill>
                  <a:srgbClr val="F8F0E3"/>
                </a:solidFill>
              </a:rPr>
              <a:t>Emerging &amp; Frontier Tech </a:t>
            </a:r>
            <a:r>
              <a:rPr lang="en-IN" sz="1100" dirty="0">
                <a:solidFill>
                  <a:srgbClr val="F8F0E3"/>
                </a:solidFill>
              </a:rPr>
              <a:t>(</a:t>
            </a:r>
            <a:r>
              <a:rPr lang="en-US" sz="1100" dirty="0">
                <a:solidFill>
                  <a:srgbClr val="F8F0E3"/>
                </a:solidFill>
              </a:rPr>
              <a:t>Quantum Technologies, Next-Gen Computing, Advanced Software Systems, Deep Tech, </a:t>
            </a:r>
            <a:r>
              <a:rPr lang="en-US" sz="1100" dirty="0" err="1">
                <a:solidFill>
                  <a:srgbClr val="F8F0E3"/>
                </a:solidFill>
              </a:rPr>
              <a:t>SpaceTech</a:t>
            </a:r>
            <a:r>
              <a:rPr lang="en-US" sz="1100" dirty="0">
                <a:solidFill>
                  <a:srgbClr val="F8F0E3"/>
                </a:solidFill>
              </a:rPr>
              <a:t>, </a:t>
            </a:r>
            <a:r>
              <a:rPr lang="en-US" sz="1100" dirty="0" err="1">
                <a:solidFill>
                  <a:srgbClr val="F8F0E3"/>
                </a:solidFill>
              </a:rPr>
              <a:t>DefenseTech</a:t>
            </a:r>
            <a:r>
              <a:rPr lang="en-US" sz="1100" dirty="0">
                <a:solidFill>
                  <a:srgbClr val="F8F0E3"/>
                </a:solidFill>
              </a:rPr>
              <a:t>, Advanced Computing, Semiconductors, Electronics </a:t>
            </a:r>
            <a:r>
              <a:rPr lang="en-US" sz="1100" dirty="0" err="1">
                <a:solidFill>
                  <a:srgbClr val="F8F0E3"/>
                </a:solidFill>
              </a:rPr>
              <a:t>etc</a:t>
            </a:r>
            <a:r>
              <a:rPr lang="en-IN" sz="1100" dirty="0">
                <a:solidFill>
                  <a:srgbClr val="F8F0E3"/>
                </a:solidFill>
              </a:rPr>
              <a:t>)</a:t>
            </a:r>
            <a:endParaRPr lang="en-US" sz="1100" dirty="0">
              <a:solidFill>
                <a:srgbClr val="F8F0E3"/>
              </a:solidFill>
            </a:endParaRPr>
          </a:p>
          <a:p>
            <a:pPr marL="342900" indent="-342900">
              <a:lnSpc>
                <a:spcPct val="140000"/>
              </a:lnSpc>
              <a:buFont typeface="+mj-lt"/>
              <a:buAutoNum type="arabicPeriod"/>
            </a:pPr>
            <a:r>
              <a:rPr lang="en-IN" sz="1100" dirty="0">
                <a:solidFill>
                  <a:srgbClr val="F8F0E3"/>
                </a:solidFill>
              </a:rPr>
              <a:t>Excellence in </a:t>
            </a:r>
            <a:r>
              <a:rPr lang="en-IN" sz="1100" b="1" dirty="0">
                <a:solidFill>
                  <a:srgbClr val="F8F0E3"/>
                </a:solidFill>
              </a:rPr>
              <a:t>Collaborative R&amp;D</a:t>
            </a:r>
            <a:r>
              <a:rPr lang="en-IN" sz="1100" dirty="0">
                <a:solidFill>
                  <a:srgbClr val="F8F0E3"/>
                </a:solidFill>
              </a:rPr>
              <a:t> (Industry–Academia / Industry–Startup)</a:t>
            </a:r>
            <a:endParaRPr lang="en-US" sz="1100" dirty="0">
              <a:solidFill>
                <a:srgbClr val="F8F0E3"/>
              </a:solidFill>
            </a:endParaRPr>
          </a:p>
          <a:p>
            <a:pPr marL="342900" lvl="0" indent="-342900">
              <a:lnSpc>
                <a:spcPct val="140000"/>
              </a:lnSpc>
              <a:buFont typeface="+mj-lt"/>
              <a:buAutoNum type="arabicPeriod"/>
            </a:pPr>
            <a:r>
              <a:rPr lang="en-IN" sz="1100" b="1" dirty="0">
                <a:solidFill>
                  <a:srgbClr val="F8F0E3"/>
                </a:solidFill>
              </a:rPr>
              <a:t>Outstanding R&amp;D Leadership</a:t>
            </a:r>
            <a:r>
              <a:rPr lang="en-IN" sz="1100" dirty="0">
                <a:solidFill>
                  <a:srgbClr val="F8F0E3"/>
                </a:solidFill>
              </a:rPr>
              <a:t> Award</a:t>
            </a:r>
            <a:endParaRPr lang="en-US" sz="1100" dirty="0">
              <a:solidFill>
                <a:srgbClr val="F8F0E3"/>
              </a:solidFill>
            </a:endParaRPr>
          </a:p>
        </p:txBody>
      </p:sp>
    </p:spTree>
    <p:extLst>
      <p:ext uri="{BB962C8B-B14F-4D97-AF65-F5344CB8AC3E}">
        <p14:creationId xmlns:p14="http://schemas.microsoft.com/office/powerpoint/2010/main" val="2604848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4F26B-211E-EF2A-2AF8-7D2466EF49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57F2F9-7EFA-34E5-8FA7-1D8A2973F792}"/>
              </a:ext>
            </a:extLst>
          </p:cNvPr>
          <p:cNvSpPr>
            <a:spLocks noGrp="1"/>
          </p:cNvSpPr>
          <p:nvPr>
            <p:ph type="ctrTitle"/>
          </p:nvPr>
        </p:nvSpPr>
        <p:spPr>
          <a:xfrm>
            <a:off x="4062984" y="344363"/>
            <a:ext cx="8363862" cy="909760"/>
          </a:xfrm>
        </p:spPr>
        <p:txBody>
          <a:bodyPr>
            <a:normAutofit/>
          </a:bodyPr>
          <a:lstStyle/>
          <a:p>
            <a:r>
              <a:rPr lang="en-US" sz="4400" dirty="0">
                <a:solidFill>
                  <a:srgbClr val="F8F0E3"/>
                </a:solidFill>
              </a:rPr>
              <a:t>About the FRAMEWORK</a:t>
            </a:r>
          </a:p>
        </p:txBody>
      </p:sp>
      <p:graphicFrame>
        <p:nvGraphicFramePr>
          <p:cNvPr id="6" name="Diagram 5">
            <a:extLst>
              <a:ext uri="{FF2B5EF4-FFF2-40B4-BE49-F238E27FC236}">
                <a16:creationId xmlns:a16="http://schemas.microsoft.com/office/drawing/2014/main" id="{BCA13353-BC22-F907-56ED-F63B6408D56C}"/>
              </a:ext>
            </a:extLst>
          </p:cNvPr>
          <p:cNvGraphicFramePr/>
          <p:nvPr>
            <p:extLst>
              <p:ext uri="{D42A27DB-BD31-4B8C-83A1-F6EECF244321}">
                <p14:modId xmlns:p14="http://schemas.microsoft.com/office/powerpoint/2010/main" val="1459666048"/>
              </p:ext>
            </p:extLst>
          </p:nvPr>
        </p:nvGraphicFramePr>
        <p:xfrm>
          <a:off x="4365094" y="1798820"/>
          <a:ext cx="7686998" cy="39739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4" name="Oval 43">
            <a:extLst>
              <a:ext uri="{FF2B5EF4-FFF2-40B4-BE49-F238E27FC236}">
                <a16:creationId xmlns:a16="http://schemas.microsoft.com/office/drawing/2014/main" id="{F090CB52-C464-C7D8-6E12-3B221612AE42}"/>
              </a:ext>
              <a:ext uri="{C183D7F6-B498-43B3-948B-1728B52AA6E4}">
                <adec:decorative xmlns:adec="http://schemas.microsoft.com/office/drawing/2017/decorative" val="1"/>
              </a:ext>
            </a:extLst>
          </p:cNvPr>
          <p:cNvSpPr/>
          <p:nvPr/>
        </p:nvSpPr>
        <p:spPr>
          <a:xfrm>
            <a:off x="3903349" y="5895479"/>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3" name="Straight Connector 42">
            <a:extLst>
              <a:ext uri="{FF2B5EF4-FFF2-40B4-BE49-F238E27FC236}">
                <a16:creationId xmlns:a16="http://schemas.microsoft.com/office/drawing/2014/main" id="{6B076713-64B3-172F-5F5A-5279CD2C35A2}"/>
              </a:ext>
              <a:ext uri="{C183D7F6-B498-43B3-948B-1728B52AA6E4}">
                <adec:decorative xmlns:adec="http://schemas.microsoft.com/office/drawing/2017/decorative" val="1"/>
              </a:ext>
            </a:extLst>
          </p:cNvPr>
          <p:cNvCxnSpPr>
            <a:cxnSpLocks/>
          </p:cNvCxnSpPr>
          <p:nvPr/>
        </p:nvCxnSpPr>
        <p:spPr>
          <a:xfrm>
            <a:off x="-97971" y="1909602"/>
            <a:ext cx="4160955" cy="4149155"/>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Placeholder 3">
            <a:extLst>
              <a:ext uri="{FF2B5EF4-FFF2-40B4-BE49-F238E27FC236}">
                <a16:creationId xmlns:a16="http://schemas.microsoft.com/office/drawing/2014/main" id="{2E98A9B4-F3AE-F23D-A57A-2986997E16F0}"/>
              </a:ext>
            </a:extLst>
          </p:cNvPr>
          <p:cNvPicPr>
            <a:picLocks noGrp="1" noChangeAspect="1"/>
          </p:cNvPicPr>
          <p:nvPr>
            <p:ph type="pic" sz="quarter" idx="13"/>
          </p:nvPr>
        </p:nvPicPr>
        <p:blipFill>
          <a:blip r:embed="rId8">
            <a:extLst>
              <a:ext uri="{837473B0-CC2E-450A-ABE3-18F120FF3D39}">
                <a1611:picAttrSrcUrl xmlns:a1611="http://schemas.microsoft.com/office/drawing/2016/11/main" r:id="rId9"/>
              </a:ext>
            </a:extLst>
          </a:blip>
          <a:srcRect l="31218" r="31218"/>
          <a:stretch>
            <a:fillRect/>
          </a:stretch>
        </p:blipFill>
        <p:spPr/>
      </p:pic>
    </p:spTree>
    <p:extLst>
      <p:ext uri="{BB962C8B-B14F-4D97-AF65-F5344CB8AC3E}">
        <p14:creationId xmlns:p14="http://schemas.microsoft.com/office/powerpoint/2010/main" val="3127857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DC65C-F4B0-DF78-8835-487F46910F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DC1B76-82D1-02B5-3F0E-B4E6ACB7C523}"/>
              </a:ext>
            </a:extLst>
          </p:cNvPr>
          <p:cNvSpPr>
            <a:spLocks noGrp="1"/>
          </p:cNvSpPr>
          <p:nvPr>
            <p:ph type="title"/>
          </p:nvPr>
        </p:nvSpPr>
        <p:spPr>
          <a:xfrm>
            <a:off x="117424" y="896111"/>
            <a:ext cx="9026576" cy="1988706"/>
          </a:xfrm>
        </p:spPr>
        <p:txBody>
          <a:bodyPr anchor="t">
            <a:normAutofit/>
          </a:bodyPr>
          <a:lstStyle/>
          <a:p>
            <a:r>
              <a:rPr lang="en-US" dirty="0"/>
              <a:t>EVALUATION FRAMEWORK</a:t>
            </a:r>
          </a:p>
        </p:txBody>
      </p:sp>
      <p:sp>
        <p:nvSpPr>
          <p:cNvPr id="6" name="Slide Number Placeholder 5">
            <a:extLst>
              <a:ext uri="{FF2B5EF4-FFF2-40B4-BE49-F238E27FC236}">
                <a16:creationId xmlns:a16="http://schemas.microsoft.com/office/drawing/2014/main" id="{64AADB37-2F57-0A36-F90D-FA148DDE844C}"/>
              </a:ext>
            </a:extLst>
          </p:cNvPr>
          <p:cNvSpPr>
            <a:spLocks noGrp="1"/>
          </p:cNvSpPr>
          <p:nvPr>
            <p:ph type="sldNum" sz="quarter" idx="12"/>
          </p:nvPr>
        </p:nvSpPr>
        <p:spPr/>
        <p:txBody>
          <a:bodyPr anchor="ctr">
            <a:normAutofit/>
          </a:bodyPr>
          <a:lstStyle/>
          <a:p>
            <a:pPr>
              <a:spcAft>
                <a:spcPts val="600"/>
              </a:spcAft>
            </a:pPr>
            <a:fld id="{B5CEABB6-07DC-46E8-9B57-56EC44A396E5}" type="slidenum">
              <a:rPr lang="en-US" smtClean="0"/>
              <a:pPr>
                <a:spcAft>
                  <a:spcPts val="600"/>
                </a:spcAft>
              </a:pPr>
              <a:t>7</a:t>
            </a:fld>
            <a:endParaRPr lang="en-US"/>
          </a:p>
        </p:txBody>
      </p:sp>
      <p:sp>
        <p:nvSpPr>
          <p:cNvPr id="9" name="Content Placeholder 5">
            <a:extLst>
              <a:ext uri="{FF2B5EF4-FFF2-40B4-BE49-F238E27FC236}">
                <a16:creationId xmlns:a16="http://schemas.microsoft.com/office/drawing/2014/main" id="{3273B3BF-A1D1-A924-C16B-F9902FC9640D}"/>
              </a:ext>
            </a:extLst>
          </p:cNvPr>
          <p:cNvSpPr>
            <a:spLocks noGrp="1"/>
          </p:cNvSpPr>
          <p:nvPr>
            <p:ph sz="half" idx="14"/>
          </p:nvPr>
        </p:nvSpPr>
        <p:spPr>
          <a:xfrm>
            <a:off x="762000" y="1858780"/>
            <a:ext cx="6597650" cy="4495983"/>
          </a:xfrm>
        </p:spPr>
        <p:txBody>
          <a:bodyPr vert="horz" lIns="91440" tIns="45720" rIns="91440" bIns="45720" rtlCol="0" anchor="t">
            <a:noAutofit/>
          </a:bodyPr>
          <a:lstStyle/>
          <a:p>
            <a:pPr>
              <a:lnSpc>
                <a:spcPct val="150000"/>
              </a:lnSpc>
            </a:pPr>
            <a:r>
              <a:rPr lang="en-US" sz="1600" dirty="0"/>
              <a:t>Applications will be evaluated on:</a:t>
            </a:r>
          </a:p>
          <a:p>
            <a:pPr marL="285750" indent="-285750">
              <a:lnSpc>
                <a:spcPct val="150000"/>
              </a:lnSpc>
              <a:buFont typeface="Arial" panose="020B0604020202020204" pitchFamily="34" charset="0"/>
              <a:buChar char="•"/>
            </a:pPr>
            <a:r>
              <a:rPr lang="en-US" sz="1600" dirty="0"/>
              <a:t>R&amp;D vision, strategy, and governance</a:t>
            </a:r>
          </a:p>
          <a:p>
            <a:pPr marL="285750" indent="-285750">
              <a:lnSpc>
                <a:spcPct val="150000"/>
              </a:lnSpc>
              <a:buFont typeface="Arial" panose="020B0604020202020204" pitchFamily="34" charset="0"/>
              <a:buChar char="•"/>
            </a:pPr>
            <a:r>
              <a:rPr lang="en-US" sz="1600" dirty="0"/>
              <a:t>Investment in R&amp;D and infrastructure</a:t>
            </a:r>
          </a:p>
          <a:p>
            <a:pPr marL="285750" indent="-285750">
              <a:lnSpc>
                <a:spcPct val="150000"/>
              </a:lnSpc>
              <a:buFont typeface="Arial" panose="020B0604020202020204" pitchFamily="34" charset="0"/>
              <a:buChar char="•"/>
            </a:pPr>
            <a:r>
              <a:rPr lang="en-US" sz="1600" dirty="0"/>
              <a:t>Talent development and capability building</a:t>
            </a:r>
          </a:p>
          <a:p>
            <a:pPr marL="285750" indent="-285750">
              <a:lnSpc>
                <a:spcPct val="150000"/>
              </a:lnSpc>
              <a:buFont typeface="Arial" panose="020B0604020202020204" pitchFamily="34" charset="0"/>
              <a:buChar char="•"/>
            </a:pPr>
            <a:r>
              <a:rPr lang="en-US" sz="1600" dirty="0"/>
              <a:t>Innovation pipeline and execution</a:t>
            </a:r>
          </a:p>
          <a:p>
            <a:pPr marL="285750" indent="-285750">
              <a:lnSpc>
                <a:spcPct val="150000"/>
              </a:lnSpc>
              <a:buFont typeface="Arial" panose="020B0604020202020204" pitchFamily="34" charset="0"/>
              <a:buChar char="•"/>
            </a:pPr>
            <a:r>
              <a:rPr lang="en-US" sz="1600" dirty="0"/>
              <a:t>Intellectual property creation and management</a:t>
            </a:r>
          </a:p>
          <a:p>
            <a:pPr marL="285750" indent="-285750">
              <a:lnSpc>
                <a:spcPct val="150000"/>
              </a:lnSpc>
              <a:buFont typeface="Arial" panose="020B0604020202020204" pitchFamily="34" charset="0"/>
              <a:buChar char="•"/>
            </a:pPr>
            <a:r>
              <a:rPr lang="en-US" sz="1600" dirty="0"/>
              <a:t>Commercialization and business impact</a:t>
            </a:r>
          </a:p>
          <a:p>
            <a:pPr marL="285750" indent="-285750">
              <a:lnSpc>
                <a:spcPct val="150000"/>
              </a:lnSpc>
              <a:buFont typeface="Arial" panose="020B0604020202020204" pitchFamily="34" charset="0"/>
              <a:buChar char="•"/>
            </a:pPr>
            <a:r>
              <a:rPr lang="en-US" sz="1600" dirty="0"/>
              <a:t>Societal and sustainability impact</a:t>
            </a:r>
          </a:p>
          <a:p>
            <a:pPr marL="285750" indent="-285750">
              <a:lnSpc>
                <a:spcPct val="150000"/>
              </a:lnSpc>
              <a:buFont typeface="Arial" panose="020B0604020202020204" pitchFamily="34" charset="0"/>
              <a:buChar char="•"/>
            </a:pPr>
            <a:r>
              <a:rPr lang="en-US" sz="1600" dirty="0"/>
              <a:t>Future R&amp;D roadmap </a:t>
            </a:r>
          </a:p>
          <a:p>
            <a:pPr>
              <a:lnSpc>
                <a:spcPct val="150000"/>
              </a:lnSpc>
            </a:pPr>
            <a:endParaRPr lang="en-US" sz="1600" dirty="0"/>
          </a:p>
        </p:txBody>
      </p:sp>
    </p:spTree>
    <p:extLst>
      <p:ext uri="{BB962C8B-B14F-4D97-AF65-F5344CB8AC3E}">
        <p14:creationId xmlns:p14="http://schemas.microsoft.com/office/powerpoint/2010/main" val="3589472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208C5-0E01-5BE0-10E6-734FA81A34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350DA1-1766-AA43-9358-AB35D9F6BA22}"/>
              </a:ext>
            </a:extLst>
          </p:cNvPr>
          <p:cNvSpPr>
            <a:spLocks noGrp="1"/>
          </p:cNvSpPr>
          <p:nvPr>
            <p:ph type="ctrTitle"/>
          </p:nvPr>
        </p:nvSpPr>
        <p:spPr>
          <a:xfrm>
            <a:off x="4174089" y="213212"/>
            <a:ext cx="6594768" cy="729878"/>
          </a:xfrm>
        </p:spPr>
        <p:txBody>
          <a:bodyPr>
            <a:normAutofit fontScale="90000"/>
          </a:bodyPr>
          <a:lstStyle/>
          <a:p>
            <a:r>
              <a:rPr lang="en-US" dirty="0">
                <a:solidFill>
                  <a:srgbClr val="F8F0E3"/>
                </a:solidFill>
              </a:rPr>
              <a:t>Who can apply</a:t>
            </a:r>
          </a:p>
        </p:txBody>
      </p:sp>
      <p:sp>
        <p:nvSpPr>
          <p:cNvPr id="3" name="Subtitle 2">
            <a:extLst>
              <a:ext uri="{FF2B5EF4-FFF2-40B4-BE49-F238E27FC236}">
                <a16:creationId xmlns:a16="http://schemas.microsoft.com/office/drawing/2014/main" id="{AF67885C-A8E3-234B-4969-F2B795238B88}"/>
              </a:ext>
            </a:extLst>
          </p:cNvPr>
          <p:cNvSpPr>
            <a:spLocks noGrp="1"/>
          </p:cNvSpPr>
          <p:nvPr>
            <p:ph type="subTitle" idx="1"/>
          </p:nvPr>
        </p:nvSpPr>
        <p:spPr>
          <a:xfrm>
            <a:off x="4518697" y="1483730"/>
            <a:ext cx="7248582" cy="5126932"/>
          </a:xfrm>
        </p:spPr>
        <p:txBody>
          <a:bodyPr>
            <a:noAutofit/>
          </a:bodyPr>
          <a:lstStyle/>
          <a:p>
            <a:r>
              <a:rPr lang="en-US" sz="1600" b="1" dirty="0"/>
              <a:t>Eligibility</a:t>
            </a:r>
          </a:p>
          <a:p>
            <a:pPr marL="342900" indent="-342900">
              <a:buFont typeface="+mj-lt"/>
              <a:buAutoNum type="arabicPeriod"/>
            </a:pPr>
            <a:r>
              <a:rPr lang="en-US" sz="1600" dirty="0"/>
              <a:t>Indian companies with in-house R&amp;D </a:t>
            </a:r>
            <a:r>
              <a:rPr lang="en-US" sz="1600" dirty="0" err="1"/>
              <a:t>centres</a:t>
            </a:r>
            <a:endParaRPr lang="en-US" sz="1600" dirty="0"/>
          </a:p>
          <a:p>
            <a:pPr marL="342900" indent="-342900">
              <a:buFont typeface="+mj-lt"/>
              <a:buAutoNum type="arabicPeriod"/>
            </a:pPr>
            <a:r>
              <a:rPr lang="en-US" sz="1600" dirty="0"/>
              <a:t>Global Corporate Hubs having </a:t>
            </a:r>
            <a:r>
              <a:rPr lang="en-IN" sz="1600" dirty="0"/>
              <a:t>R&amp;D </a:t>
            </a:r>
            <a:r>
              <a:rPr lang="en-IN" sz="1600" dirty="0" err="1"/>
              <a:t>centers</a:t>
            </a:r>
            <a:r>
              <a:rPr lang="en-IN" sz="1600" dirty="0"/>
              <a:t> </a:t>
            </a:r>
            <a:r>
              <a:rPr lang="en-US" sz="1600" dirty="0"/>
              <a:t>in India</a:t>
            </a:r>
          </a:p>
          <a:p>
            <a:pPr marL="342900" indent="-342900">
              <a:buFont typeface="+mj-lt"/>
              <a:buAutoNum type="arabicPeriod"/>
            </a:pPr>
            <a:r>
              <a:rPr lang="en-US" sz="1600" dirty="0"/>
              <a:t>Public sector enterprises with established R&amp;D units</a:t>
            </a:r>
          </a:p>
          <a:p>
            <a:r>
              <a:rPr lang="en-US" sz="1600" b="1" dirty="0"/>
              <a:t>Eligibility Criteria:</a:t>
            </a:r>
            <a:endParaRPr lang="en-US" sz="1600" dirty="0"/>
          </a:p>
          <a:p>
            <a:pPr marL="342900" indent="-342900">
              <a:buFont typeface="+mj-lt"/>
              <a:buAutoNum type="arabicPeriod"/>
            </a:pPr>
            <a:r>
              <a:rPr lang="en-US" sz="1600" dirty="0"/>
              <a:t>Minimum1 year of sustained R&amp;D activity</a:t>
            </a:r>
          </a:p>
          <a:p>
            <a:pPr marL="342900" indent="-342900">
              <a:buFont typeface="+mj-lt"/>
              <a:buAutoNum type="arabicPeriod"/>
            </a:pPr>
            <a:r>
              <a:rPr lang="en-US" sz="1600" dirty="0"/>
              <a:t>Demonstrable outcomes such as products, processes, patents, or technologies</a:t>
            </a:r>
          </a:p>
          <a:p>
            <a:pPr marL="342900" indent="-342900">
              <a:buFont typeface="+mj-lt"/>
              <a:buAutoNum type="arabicPeriod"/>
            </a:pPr>
            <a:r>
              <a:rPr lang="en-US" sz="1600" dirty="0"/>
              <a:t>Compliance with applicable statutory and ethical standards</a:t>
            </a:r>
          </a:p>
          <a:p>
            <a:endParaRPr lang="en-US" sz="1600" dirty="0"/>
          </a:p>
          <a:p>
            <a:pPr>
              <a:lnSpc>
                <a:spcPct val="160000"/>
              </a:lnSpc>
            </a:pPr>
            <a:endParaRPr lang="en-US" sz="1600" dirty="0">
              <a:solidFill>
                <a:srgbClr val="F8F0E3"/>
              </a:solidFill>
            </a:endParaRPr>
          </a:p>
        </p:txBody>
      </p:sp>
      <p:sp>
        <p:nvSpPr>
          <p:cNvPr id="44" name="Oval 43">
            <a:extLst>
              <a:ext uri="{FF2B5EF4-FFF2-40B4-BE49-F238E27FC236}">
                <a16:creationId xmlns:a16="http://schemas.microsoft.com/office/drawing/2014/main" id="{6B319AE9-DEB3-2B10-38C7-AF9CF42F1FC5}"/>
              </a:ext>
              <a:ext uri="{C183D7F6-B498-43B3-948B-1728B52AA6E4}">
                <adec:decorative xmlns:adec="http://schemas.microsoft.com/office/drawing/2017/decorative" val="1"/>
              </a:ext>
            </a:extLst>
          </p:cNvPr>
          <p:cNvSpPr/>
          <p:nvPr/>
        </p:nvSpPr>
        <p:spPr>
          <a:xfrm>
            <a:off x="3903349" y="5895479"/>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3" name="Straight Connector 42">
            <a:extLst>
              <a:ext uri="{FF2B5EF4-FFF2-40B4-BE49-F238E27FC236}">
                <a16:creationId xmlns:a16="http://schemas.microsoft.com/office/drawing/2014/main" id="{8E13A581-47D6-B2D6-AD70-54DB770353AC}"/>
              </a:ext>
              <a:ext uri="{C183D7F6-B498-43B3-948B-1728B52AA6E4}">
                <adec:decorative xmlns:adec="http://schemas.microsoft.com/office/drawing/2017/decorative" val="1"/>
              </a:ext>
            </a:extLst>
          </p:cNvPr>
          <p:cNvCxnSpPr>
            <a:cxnSpLocks/>
          </p:cNvCxnSpPr>
          <p:nvPr/>
        </p:nvCxnSpPr>
        <p:spPr>
          <a:xfrm>
            <a:off x="-97971" y="1909602"/>
            <a:ext cx="4160955" cy="4149155"/>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Placeholder 6" descr="A pipette putting a sample in vials">
            <a:extLst>
              <a:ext uri="{FF2B5EF4-FFF2-40B4-BE49-F238E27FC236}">
                <a16:creationId xmlns:a16="http://schemas.microsoft.com/office/drawing/2014/main" id="{41B7E02C-28F3-945E-723B-D6A90CADC3DF}"/>
              </a:ext>
            </a:extLst>
          </p:cNvPr>
          <p:cNvPicPr>
            <a:picLocks noGrp="1" noChangeAspect="1"/>
          </p:cNvPicPr>
          <p:nvPr>
            <p:ph type="pic" sz="quarter" idx="13"/>
          </p:nvPr>
        </p:nvPicPr>
        <p:blipFill>
          <a:blip r:embed="rId3"/>
          <a:srcRect l="27708" r="27708"/>
          <a:stretch>
            <a:fillRect/>
          </a:stretch>
        </p:blipFill>
        <p:spPr/>
      </p:pic>
    </p:spTree>
    <p:extLst>
      <p:ext uri="{BB962C8B-B14F-4D97-AF65-F5344CB8AC3E}">
        <p14:creationId xmlns:p14="http://schemas.microsoft.com/office/powerpoint/2010/main" val="3106437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EF14E-24F3-CFB0-40E5-AD06A763E42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E809D97-5C2D-64AE-90EF-F181BB2A8C2C}"/>
              </a:ext>
            </a:extLst>
          </p:cNvPr>
          <p:cNvSpPr>
            <a:spLocks noGrp="1"/>
          </p:cNvSpPr>
          <p:nvPr>
            <p:ph type="ctrTitle"/>
          </p:nvPr>
        </p:nvSpPr>
        <p:spPr>
          <a:xfrm>
            <a:off x="4154354" y="157660"/>
            <a:ext cx="7644984" cy="699899"/>
          </a:xfrm>
        </p:spPr>
        <p:txBody>
          <a:bodyPr>
            <a:normAutofit/>
          </a:bodyPr>
          <a:lstStyle/>
          <a:p>
            <a:r>
              <a:rPr lang="en-US" sz="4000" dirty="0"/>
              <a:t>Award process</a:t>
            </a:r>
          </a:p>
        </p:txBody>
      </p:sp>
      <p:sp>
        <p:nvSpPr>
          <p:cNvPr id="6" name="Content Placeholder 5">
            <a:extLst>
              <a:ext uri="{FF2B5EF4-FFF2-40B4-BE49-F238E27FC236}">
                <a16:creationId xmlns:a16="http://schemas.microsoft.com/office/drawing/2014/main" id="{57B619BD-AF73-DFE1-0059-D5D4C423955C}"/>
              </a:ext>
            </a:extLst>
          </p:cNvPr>
          <p:cNvSpPr>
            <a:spLocks noGrp="1"/>
          </p:cNvSpPr>
          <p:nvPr>
            <p:ph type="subTitle" idx="1"/>
          </p:nvPr>
        </p:nvSpPr>
        <p:spPr>
          <a:xfrm>
            <a:off x="4518696" y="1530610"/>
            <a:ext cx="6916300" cy="5327390"/>
          </a:xfrm>
        </p:spPr>
        <p:txBody>
          <a:bodyPr vert="horz" lIns="91440" tIns="45720" rIns="91440" bIns="45720" rtlCol="0" anchor="t">
            <a:normAutofit/>
          </a:bodyPr>
          <a:lstStyle/>
          <a:p>
            <a:pPr marL="457200" lvl="0" indent="-457200">
              <a:buFont typeface="+mj-lt"/>
              <a:buAutoNum type="arabicPeriod"/>
            </a:pPr>
            <a:r>
              <a:rPr lang="en-US" sz="1600" dirty="0">
                <a:solidFill>
                  <a:schemeClr val="bg1"/>
                </a:solidFill>
              </a:rPr>
              <a:t>Registration &amp; Login Creation -  Applicants create a login ID and receive credentials via email.</a:t>
            </a:r>
          </a:p>
          <a:p>
            <a:pPr marL="457200" lvl="0" indent="-457200">
              <a:buFont typeface="+mj-lt"/>
              <a:buAutoNum type="arabicPeriod"/>
            </a:pPr>
            <a:r>
              <a:rPr lang="en-US" sz="1600" dirty="0">
                <a:solidFill>
                  <a:schemeClr val="bg1"/>
                </a:solidFill>
              </a:rPr>
              <a:t>Online Application Submission - Applicants complete and submit the online application form.</a:t>
            </a:r>
          </a:p>
          <a:p>
            <a:pPr marL="457200" lvl="0" indent="-457200">
              <a:buFont typeface="+mj-lt"/>
              <a:buAutoNum type="arabicPeriod"/>
            </a:pPr>
            <a:r>
              <a:rPr lang="en-US" sz="1600" dirty="0">
                <a:solidFill>
                  <a:schemeClr val="bg1"/>
                </a:solidFill>
              </a:rPr>
              <a:t>Screening &amp; Shortlisting - Applications are screened by assessors, and shortlisted entries are taken forward for next stage.</a:t>
            </a:r>
          </a:p>
          <a:p>
            <a:pPr marL="457200" lvl="0" indent="-457200">
              <a:buFont typeface="+mj-lt"/>
              <a:buAutoNum type="arabicPeriod"/>
            </a:pPr>
            <a:r>
              <a:rPr lang="en-US" sz="1600" dirty="0">
                <a:solidFill>
                  <a:schemeClr val="bg1"/>
                </a:solidFill>
              </a:rPr>
              <a:t>Final Jury Assessment - Shortlisted organizations and institutions are evaluated by the jury. </a:t>
            </a:r>
          </a:p>
          <a:p>
            <a:pPr marL="457200" lvl="0" indent="-457200">
              <a:buFont typeface="+mj-lt"/>
              <a:buAutoNum type="arabicPeriod"/>
            </a:pPr>
            <a:r>
              <a:rPr lang="en-US" sz="1600" dirty="0">
                <a:solidFill>
                  <a:schemeClr val="bg1"/>
                </a:solidFill>
              </a:rPr>
              <a:t>Awards Ceremony - Winners are felicitated with a trophy and certificate.</a:t>
            </a:r>
          </a:p>
          <a:p>
            <a:pPr marL="457200" indent="-457200">
              <a:buFont typeface="+mj-lt"/>
              <a:buAutoNum type="arabicPeriod"/>
            </a:pPr>
            <a:endParaRPr lang="en-IN" sz="1600" dirty="0">
              <a:solidFill>
                <a:schemeClr val="bg1"/>
              </a:solidFill>
            </a:endParaRPr>
          </a:p>
        </p:txBody>
      </p:sp>
      <p:sp>
        <p:nvSpPr>
          <p:cNvPr id="7" name="Slide Number Placeholder 6">
            <a:extLst>
              <a:ext uri="{FF2B5EF4-FFF2-40B4-BE49-F238E27FC236}">
                <a16:creationId xmlns:a16="http://schemas.microsoft.com/office/drawing/2014/main" id="{9D297AE0-04AD-E896-5DBA-A531931D6D12}"/>
              </a:ext>
            </a:extLst>
          </p:cNvPr>
          <p:cNvSpPr>
            <a:spLocks noGrp="1"/>
          </p:cNvSpPr>
          <p:nvPr>
            <p:ph type="sldNum" sz="quarter" idx="4294967295"/>
          </p:nvPr>
        </p:nvSpPr>
        <p:spPr>
          <a:xfrm>
            <a:off x="11734800" y="6356350"/>
            <a:ext cx="457200" cy="365125"/>
          </a:xfrm>
        </p:spPr>
        <p:txBody>
          <a:bodyPr/>
          <a:lstStyle/>
          <a:p>
            <a:fld id="{B5CEABB6-07DC-46E8-9B57-56EC44A396E5}" type="slidenum">
              <a:rPr lang="en-US" smtClean="0"/>
              <a:pPr/>
              <a:t>9</a:t>
            </a:fld>
            <a:endParaRPr lang="en-US" dirty="0"/>
          </a:p>
        </p:txBody>
      </p:sp>
      <p:pic>
        <p:nvPicPr>
          <p:cNvPr id="9" name="Picture Placeholder 8" descr="Analog board showing flight information">
            <a:extLst>
              <a:ext uri="{FF2B5EF4-FFF2-40B4-BE49-F238E27FC236}">
                <a16:creationId xmlns:a16="http://schemas.microsoft.com/office/drawing/2014/main" id="{42A64093-50E8-3A3B-E8DC-5E6DA067B78F}"/>
              </a:ext>
            </a:extLst>
          </p:cNvPr>
          <p:cNvPicPr>
            <a:picLocks noGrp="1" noChangeAspect="1"/>
          </p:cNvPicPr>
          <p:nvPr>
            <p:ph type="pic" sz="quarter" idx="13"/>
          </p:nvPr>
        </p:nvPicPr>
        <p:blipFill>
          <a:blip r:embed="rId3"/>
          <a:srcRect l="27714" r="27714"/>
          <a:stretch>
            <a:fillRect/>
          </a:stretch>
        </p:blipFill>
        <p:spPr/>
      </p:pic>
    </p:spTree>
    <p:extLst>
      <p:ext uri="{BB962C8B-B14F-4D97-AF65-F5344CB8AC3E}">
        <p14:creationId xmlns:p14="http://schemas.microsoft.com/office/powerpoint/2010/main" val="2041896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55144-B63F-EB4D-F8C9-E98367FC6A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C61B8F-7C92-AAA3-D1F9-50A195111FA1}"/>
              </a:ext>
            </a:extLst>
          </p:cNvPr>
          <p:cNvSpPr>
            <a:spLocks noGrp="1"/>
          </p:cNvSpPr>
          <p:nvPr>
            <p:ph type="title"/>
          </p:nvPr>
        </p:nvSpPr>
        <p:spPr>
          <a:xfrm>
            <a:off x="164721" y="265491"/>
            <a:ext cx="6346438" cy="1988706"/>
          </a:xfrm>
        </p:spPr>
        <p:txBody>
          <a:bodyPr anchor="t">
            <a:normAutofit/>
          </a:bodyPr>
          <a:lstStyle/>
          <a:p>
            <a:r>
              <a:rPr lang="en-US" dirty="0"/>
              <a:t>TIMELINES</a:t>
            </a:r>
          </a:p>
        </p:txBody>
      </p:sp>
      <p:sp>
        <p:nvSpPr>
          <p:cNvPr id="6" name="Slide Number Placeholder 5">
            <a:extLst>
              <a:ext uri="{FF2B5EF4-FFF2-40B4-BE49-F238E27FC236}">
                <a16:creationId xmlns:a16="http://schemas.microsoft.com/office/drawing/2014/main" id="{0986FF68-0E88-5CC7-F6A6-33ADC5D29543}"/>
              </a:ext>
            </a:extLst>
          </p:cNvPr>
          <p:cNvSpPr>
            <a:spLocks noGrp="1"/>
          </p:cNvSpPr>
          <p:nvPr>
            <p:ph type="sldNum" sz="quarter" idx="12"/>
          </p:nvPr>
        </p:nvSpPr>
        <p:spPr/>
        <p:txBody>
          <a:bodyPr anchor="ctr">
            <a:normAutofit/>
          </a:bodyPr>
          <a:lstStyle/>
          <a:p>
            <a:pPr>
              <a:spcAft>
                <a:spcPts val="600"/>
              </a:spcAft>
            </a:pPr>
            <a:fld id="{B5CEABB6-07DC-46E8-9B57-56EC44A396E5}" type="slidenum">
              <a:rPr lang="en-US" smtClean="0"/>
              <a:pPr>
                <a:spcAft>
                  <a:spcPts val="600"/>
                </a:spcAft>
              </a:pPr>
              <a:t>10</a:t>
            </a:fld>
            <a:endParaRPr lang="en-US"/>
          </a:p>
        </p:txBody>
      </p:sp>
      <p:sp>
        <p:nvSpPr>
          <p:cNvPr id="10" name="Content Placeholder 5">
            <a:extLst>
              <a:ext uri="{FF2B5EF4-FFF2-40B4-BE49-F238E27FC236}">
                <a16:creationId xmlns:a16="http://schemas.microsoft.com/office/drawing/2014/main" id="{53EA35A8-A81D-D262-545F-010BE92E66CE}"/>
              </a:ext>
            </a:extLst>
          </p:cNvPr>
          <p:cNvSpPr txBox="1">
            <a:spLocks/>
          </p:cNvSpPr>
          <p:nvPr/>
        </p:nvSpPr>
        <p:spPr>
          <a:xfrm>
            <a:off x="306460" y="2504971"/>
            <a:ext cx="6916300" cy="2666636"/>
          </a:xfrm>
          <a:prstGeom prst="rect">
            <a:avLst/>
          </a:prstGeom>
        </p:spPr>
        <p:txBody>
          <a:bodyPr vert="horz" lIns="91440" tIns="45720" rIns="91440" bIns="45720" rtlCol="0" anchor="t">
            <a:normAutofit/>
          </a:bodyPr>
          <a:lstStyle>
            <a:lvl1pPr marL="228600" indent="-228600" algn="l" defTabSz="914400" rtl="0" eaLnBrk="1" latinLnBrk="0" hangingPunct="1">
              <a:lnSpc>
                <a:spcPct val="100000"/>
              </a:lnSpc>
              <a:spcBef>
                <a:spcPts val="0"/>
              </a:spcBef>
              <a:spcAft>
                <a:spcPts val="120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120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chemeClr val="bg1"/>
                </a:solidFill>
              </a:rPr>
              <a:t>Launch of Applications: 8 Mar 2026</a:t>
            </a:r>
            <a:endParaRPr lang="en-IN" sz="2000" dirty="0">
              <a:solidFill>
                <a:schemeClr val="bg1"/>
              </a:solidFill>
            </a:endParaRPr>
          </a:p>
          <a:p>
            <a:r>
              <a:rPr lang="en-US" sz="2000" dirty="0">
                <a:solidFill>
                  <a:schemeClr val="bg1"/>
                </a:solidFill>
              </a:rPr>
              <a:t>Last Date for Submission: 31 June 2026</a:t>
            </a:r>
            <a:endParaRPr lang="en-IN" sz="2000" dirty="0">
              <a:solidFill>
                <a:schemeClr val="bg1"/>
              </a:solidFill>
            </a:endParaRPr>
          </a:p>
          <a:p>
            <a:r>
              <a:rPr lang="en-US" sz="2000" dirty="0">
                <a:solidFill>
                  <a:schemeClr val="bg1"/>
                </a:solidFill>
              </a:rPr>
              <a:t>Evaluation &amp; Jury Review: July–August 2026</a:t>
            </a:r>
            <a:endParaRPr lang="en-IN" sz="2000" dirty="0">
              <a:solidFill>
                <a:schemeClr val="bg1"/>
              </a:solidFill>
            </a:endParaRPr>
          </a:p>
          <a:p>
            <a:r>
              <a:rPr lang="en-US" sz="2000" dirty="0">
                <a:solidFill>
                  <a:schemeClr val="bg1"/>
                </a:solidFill>
              </a:rPr>
              <a:t>Award Announcement &amp; Ceremony: October 2026</a:t>
            </a:r>
            <a:endParaRPr lang="en-IN" sz="2000" dirty="0">
              <a:solidFill>
                <a:schemeClr val="bg1"/>
              </a:solidFill>
            </a:endParaRPr>
          </a:p>
        </p:txBody>
      </p:sp>
    </p:spTree>
    <p:extLst>
      <p:ext uri="{BB962C8B-B14F-4D97-AF65-F5344CB8AC3E}">
        <p14:creationId xmlns:p14="http://schemas.microsoft.com/office/powerpoint/2010/main" val="2155941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31FE9-9059-4FE8-B4AC-9771F23A1B89}"/>
              </a:ext>
            </a:extLst>
          </p:cNvPr>
          <p:cNvSpPr>
            <a:spLocks noGrp="1"/>
          </p:cNvSpPr>
          <p:nvPr>
            <p:ph type="title"/>
          </p:nvPr>
        </p:nvSpPr>
        <p:spPr>
          <a:xfrm>
            <a:off x="3041304" y="214170"/>
            <a:ext cx="7606895" cy="899627"/>
          </a:xfrm>
        </p:spPr>
        <p:txBody>
          <a:bodyPr/>
          <a:lstStyle/>
          <a:p>
            <a:r>
              <a:rPr lang="en-US" dirty="0"/>
              <a:t>Benefits of awards</a:t>
            </a:r>
          </a:p>
        </p:txBody>
      </p:sp>
      <p:sp>
        <p:nvSpPr>
          <p:cNvPr id="64" name="Oval 63">
            <a:extLst>
              <a:ext uri="{FF2B5EF4-FFF2-40B4-BE49-F238E27FC236}">
                <a16:creationId xmlns:a16="http://schemas.microsoft.com/office/drawing/2014/main" id="{1C668341-39BE-4448-B29D-2594AE6D75C2}"/>
              </a:ext>
              <a:ext uri="{C183D7F6-B498-43B3-948B-1728B52AA6E4}">
                <adec:decorative xmlns:adec="http://schemas.microsoft.com/office/drawing/2017/decorative" val="1"/>
              </a:ext>
            </a:extLst>
          </p:cNvPr>
          <p:cNvSpPr/>
          <p:nvPr/>
        </p:nvSpPr>
        <p:spPr>
          <a:xfrm>
            <a:off x="1901853" y="2682814"/>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B31C374B-40F2-4B1E-A9D8-6E5C932FF170}"/>
              </a:ext>
              <a:ext uri="{C183D7F6-B498-43B3-948B-1728B52AA6E4}">
                <adec:decorative xmlns:adec="http://schemas.microsoft.com/office/drawing/2017/decorative" val="1"/>
              </a:ext>
            </a:extLst>
          </p:cNvPr>
          <p:cNvCxnSpPr>
            <a:cxnSpLocks/>
          </p:cNvCxnSpPr>
          <p:nvPr/>
        </p:nvCxnSpPr>
        <p:spPr>
          <a:xfrm flipV="1">
            <a:off x="0" y="2824876"/>
            <a:ext cx="2011680" cy="7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0" name="Slide Number Placeholder 29">
            <a:extLst>
              <a:ext uri="{FF2B5EF4-FFF2-40B4-BE49-F238E27FC236}">
                <a16:creationId xmlns:a16="http://schemas.microsoft.com/office/drawing/2014/main" id="{32C7587B-DD64-0940-2F6D-21C5F453FAB1}"/>
              </a:ext>
            </a:extLst>
          </p:cNvPr>
          <p:cNvSpPr>
            <a:spLocks noGrp="1"/>
          </p:cNvSpPr>
          <p:nvPr>
            <p:ph type="sldNum" sz="quarter" idx="12"/>
          </p:nvPr>
        </p:nvSpPr>
        <p:spPr/>
        <p:txBody>
          <a:bodyPr/>
          <a:lstStyle/>
          <a:p>
            <a:fld id="{B5CEABB6-07DC-46E8-9B57-56EC44A396E5}" type="slidenum">
              <a:rPr lang="en-US" smtClean="0"/>
              <a:pPr/>
              <a:t>11</a:t>
            </a:fld>
            <a:endParaRPr lang="en-US" dirty="0"/>
          </a:p>
        </p:txBody>
      </p:sp>
      <p:sp>
        <p:nvSpPr>
          <p:cNvPr id="4" name="Content Placeholder 3">
            <a:extLst>
              <a:ext uri="{FF2B5EF4-FFF2-40B4-BE49-F238E27FC236}">
                <a16:creationId xmlns:a16="http://schemas.microsoft.com/office/drawing/2014/main" id="{E81B8EE6-0720-8805-91D6-833A7FD1170E}"/>
              </a:ext>
            </a:extLst>
          </p:cNvPr>
          <p:cNvSpPr>
            <a:spLocks noGrp="1"/>
          </p:cNvSpPr>
          <p:nvPr>
            <p:ph sz="half" idx="16"/>
          </p:nvPr>
        </p:nvSpPr>
        <p:spPr>
          <a:xfrm>
            <a:off x="3346753" y="1483597"/>
            <a:ext cx="8375556" cy="4242646"/>
          </a:xfrm>
        </p:spPr>
        <p:txBody>
          <a:bodyPr>
            <a:noAutofit/>
          </a:bodyPr>
          <a:lstStyle/>
          <a:p>
            <a:pPr marL="342900" indent="-342900">
              <a:buFont typeface="+mj-lt"/>
              <a:buAutoNum type="arabicPeriod"/>
            </a:pPr>
            <a:r>
              <a:rPr lang="en-US" b="1" dirty="0"/>
              <a:t>National Recognition for R&amp;D Leadership</a:t>
            </a:r>
            <a:r>
              <a:rPr lang="en-US" dirty="0"/>
              <a:t> – Earn prestigious CII recognition for building a strong, outcome-driven R&amp;D ecosystem.</a:t>
            </a:r>
          </a:p>
          <a:p>
            <a:pPr marL="342900" indent="-342900">
              <a:buFont typeface="+mj-lt"/>
              <a:buAutoNum type="arabicPeriod"/>
            </a:pPr>
            <a:r>
              <a:rPr lang="en-US" b="1" dirty="0"/>
              <a:t>Structured R&amp;D Maturity Benchmarking</a:t>
            </a:r>
            <a:r>
              <a:rPr lang="en-US" dirty="0"/>
              <a:t> – Assess your R&amp;D processes, governance, and outcomes against a structured excellence framework and leading peers.</a:t>
            </a:r>
          </a:p>
          <a:p>
            <a:pPr marL="342900" indent="-342900">
              <a:buFont typeface="+mj-lt"/>
              <a:buAutoNum type="arabicPeriod"/>
            </a:pPr>
            <a:r>
              <a:rPr lang="en-US" b="1" dirty="0"/>
              <a:t>Expert Evaluation &amp; Strategic Insights </a:t>
            </a:r>
            <a:r>
              <a:rPr lang="en-US" dirty="0"/>
              <a:t>- Receive actionable feedback from an eminent jury and domain experts</a:t>
            </a:r>
          </a:p>
          <a:p>
            <a:pPr marL="342900" indent="-342900">
              <a:lnSpc>
                <a:spcPct val="150000"/>
              </a:lnSpc>
              <a:buFont typeface="+mj-lt"/>
              <a:buAutoNum type="arabicPeriod"/>
            </a:pPr>
            <a:r>
              <a:rPr lang="en-US" b="1" dirty="0"/>
              <a:t>High-Impact Visibility</a:t>
            </a:r>
            <a:r>
              <a:rPr lang="en-US" dirty="0"/>
              <a:t> – Showcase your R&amp;D capabilities to policymakers, industry leaders, academia, and innovation partners.</a:t>
            </a:r>
          </a:p>
          <a:p>
            <a:pPr marL="342900" indent="-342900">
              <a:buFont typeface="+mj-lt"/>
              <a:buAutoNum type="arabicPeriod"/>
            </a:pPr>
            <a:r>
              <a:rPr lang="en-US" b="1" dirty="0"/>
              <a:t>Actionable Improvement Insights</a:t>
            </a:r>
            <a:r>
              <a:rPr lang="en-US" dirty="0"/>
              <a:t> – Gain expert feedback and best practices to strengthen strategy, accelerate commercialization, and improve innovation ROI.</a:t>
            </a:r>
          </a:p>
          <a:p>
            <a:pPr marL="342900" indent="-342900">
              <a:buFont typeface="+mj-lt"/>
              <a:buAutoNum type="arabicPeriod"/>
            </a:pPr>
            <a:r>
              <a:rPr lang="en-US" b="1" dirty="0"/>
              <a:t>Stronger Brand &amp; Talent Appeal</a:t>
            </a:r>
            <a:r>
              <a:rPr lang="en-US" dirty="0"/>
              <a:t> – Position your organization as an R&amp;D-led innovator, enhancing credibility, investor confidence, and talent attraction.</a:t>
            </a:r>
          </a:p>
          <a:p>
            <a:pPr marL="342900" indent="-342900">
              <a:buFont typeface="+mj-lt"/>
              <a:buAutoNum type="arabicPeriod"/>
            </a:pPr>
            <a:endParaRPr lang="en-US" dirty="0"/>
          </a:p>
          <a:p>
            <a:pPr marL="342900" lvl="0" indent="-342900">
              <a:buFont typeface="+mj-lt"/>
              <a:buAutoNum type="arabicPeriod"/>
            </a:pPr>
            <a:endParaRPr lang="en-IN" dirty="0"/>
          </a:p>
        </p:txBody>
      </p:sp>
      <p:pic>
        <p:nvPicPr>
          <p:cNvPr id="7" name="Picture Placeholder 6">
            <a:extLst>
              <a:ext uri="{FF2B5EF4-FFF2-40B4-BE49-F238E27FC236}">
                <a16:creationId xmlns:a16="http://schemas.microsoft.com/office/drawing/2014/main" id="{9663E1FC-DE6A-7F79-647F-7AB8E0F17B1B}"/>
              </a:ext>
            </a:extLst>
          </p:cNvPr>
          <p:cNvPicPr>
            <a:picLocks noGrp="1" noChangeAspect="1"/>
          </p:cNvPicPr>
          <p:nvPr>
            <p:ph type="pic" sz="quarter" idx="15"/>
          </p:nvPr>
        </p:nvPicPr>
        <p:blipFill>
          <a:blip r:embed="rId3"/>
          <a:srcRect l="38269" r="38269"/>
          <a:stretch>
            <a:fillRect/>
          </a:stretch>
        </p:blipFill>
        <p:spPr>
          <a:custGeom>
            <a:avLst/>
            <a:gdLst>
              <a:gd name="connsiteX0" fmla="*/ 0 w 2029967"/>
              <a:gd name="connsiteY0" fmla="*/ 0 h 4850544"/>
              <a:gd name="connsiteX1" fmla="*/ 2029967 w 2029967"/>
              <a:gd name="connsiteY1" fmla="*/ 0 h 4850544"/>
              <a:gd name="connsiteX2" fmla="*/ 2029967 w 2029967"/>
              <a:gd name="connsiteY2" fmla="*/ 4850544 h 4850544"/>
              <a:gd name="connsiteX3" fmla="*/ 2025599 w 2029967"/>
              <a:gd name="connsiteY3" fmla="*/ 4850544 h 4850544"/>
              <a:gd name="connsiteX4" fmla="*/ 2 w 2029967"/>
              <a:gd name="connsiteY4" fmla="*/ 2824947 h 4850544"/>
              <a:gd name="connsiteX5" fmla="*/ 2 w 2029967"/>
              <a:gd name="connsiteY5" fmla="*/ 4850544 h 4850544"/>
              <a:gd name="connsiteX6" fmla="*/ 0 w 2029967"/>
              <a:gd name="connsiteY6" fmla="*/ 4850544 h 4850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9967" h="4850544">
                <a:moveTo>
                  <a:pt x="0" y="0"/>
                </a:moveTo>
                <a:lnTo>
                  <a:pt x="2029967" y="0"/>
                </a:lnTo>
                <a:lnTo>
                  <a:pt x="2029967" y="4850544"/>
                </a:lnTo>
                <a:lnTo>
                  <a:pt x="2025599" y="4850544"/>
                </a:lnTo>
                <a:lnTo>
                  <a:pt x="2" y="2824947"/>
                </a:lnTo>
                <a:lnTo>
                  <a:pt x="2" y="4850544"/>
                </a:lnTo>
                <a:lnTo>
                  <a:pt x="0" y="4850544"/>
                </a:lnTo>
                <a:close/>
              </a:path>
            </a:pathLst>
          </a:custGeom>
        </p:spPr>
      </p:pic>
    </p:spTree>
    <p:extLst>
      <p:ext uri="{BB962C8B-B14F-4D97-AF65-F5344CB8AC3E}">
        <p14:creationId xmlns:p14="http://schemas.microsoft.com/office/powerpoint/2010/main" val="1593920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03943-4FCC-9E2C-B7B4-8600981F76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A3A99C-50A9-1C65-BDBA-A51CAF70DF0F}"/>
              </a:ext>
            </a:extLst>
          </p:cNvPr>
          <p:cNvSpPr>
            <a:spLocks noGrp="1"/>
          </p:cNvSpPr>
          <p:nvPr>
            <p:ph type="title"/>
          </p:nvPr>
        </p:nvSpPr>
        <p:spPr>
          <a:xfrm>
            <a:off x="117424" y="137795"/>
            <a:ext cx="9026576" cy="1988706"/>
          </a:xfrm>
        </p:spPr>
        <p:txBody>
          <a:bodyPr anchor="t">
            <a:normAutofit/>
          </a:bodyPr>
          <a:lstStyle/>
          <a:p>
            <a:r>
              <a:rPr lang="en-US" dirty="0"/>
              <a:t>Is Your </a:t>
            </a:r>
            <a:r>
              <a:rPr lang="en-US" dirty="0" err="1"/>
              <a:t>OrganiZation</a:t>
            </a:r>
            <a:r>
              <a:rPr lang="en-US" dirty="0"/>
              <a:t> </a:t>
            </a:r>
            <a:br>
              <a:rPr lang="en-US" dirty="0"/>
            </a:br>
            <a:r>
              <a:rPr lang="en-US" dirty="0"/>
              <a:t>R&amp;D-Ready?</a:t>
            </a:r>
          </a:p>
        </p:txBody>
      </p:sp>
      <p:sp>
        <p:nvSpPr>
          <p:cNvPr id="6" name="Slide Number Placeholder 5">
            <a:extLst>
              <a:ext uri="{FF2B5EF4-FFF2-40B4-BE49-F238E27FC236}">
                <a16:creationId xmlns:a16="http://schemas.microsoft.com/office/drawing/2014/main" id="{CCB4642B-AFA6-81AF-308A-FD6B07705961}"/>
              </a:ext>
            </a:extLst>
          </p:cNvPr>
          <p:cNvSpPr>
            <a:spLocks noGrp="1"/>
          </p:cNvSpPr>
          <p:nvPr>
            <p:ph type="sldNum" sz="quarter" idx="12"/>
          </p:nvPr>
        </p:nvSpPr>
        <p:spPr/>
        <p:txBody>
          <a:bodyPr anchor="ctr">
            <a:normAutofit/>
          </a:bodyPr>
          <a:lstStyle/>
          <a:p>
            <a:pPr>
              <a:spcAft>
                <a:spcPts val="600"/>
              </a:spcAft>
            </a:pPr>
            <a:fld id="{B5CEABB6-07DC-46E8-9B57-56EC44A396E5}" type="slidenum">
              <a:rPr lang="en-US" smtClean="0"/>
              <a:pPr>
                <a:spcAft>
                  <a:spcPts val="600"/>
                </a:spcAft>
              </a:pPr>
              <a:t>12</a:t>
            </a:fld>
            <a:endParaRPr lang="en-US"/>
          </a:p>
        </p:txBody>
      </p:sp>
      <p:sp>
        <p:nvSpPr>
          <p:cNvPr id="3" name="Content Placeholder 3">
            <a:extLst>
              <a:ext uri="{FF2B5EF4-FFF2-40B4-BE49-F238E27FC236}">
                <a16:creationId xmlns:a16="http://schemas.microsoft.com/office/drawing/2014/main" id="{5574949F-2C6D-8E97-85C9-C6DF6BF0669B}"/>
              </a:ext>
            </a:extLst>
          </p:cNvPr>
          <p:cNvSpPr txBox="1">
            <a:spLocks/>
          </p:cNvSpPr>
          <p:nvPr/>
        </p:nvSpPr>
        <p:spPr>
          <a:xfrm>
            <a:off x="117424" y="1303178"/>
            <a:ext cx="7809875" cy="5051902"/>
          </a:xfrm>
          <a:prstGeom prst="rect">
            <a:avLst/>
          </a:prstGeom>
        </p:spPr>
        <p:txBody>
          <a:bodyPr>
            <a:noAutofit/>
          </a:bodyPr>
          <a:lstStyle>
            <a:lvl1pPr marL="228600" indent="-228600" algn="l" defTabSz="914400" rtl="0" eaLnBrk="1" latinLnBrk="0" hangingPunct="1">
              <a:lnSpc>
                <a:spcPct val="100000"/>
              </a:lnSpc>
              <a:spcBef>
                <a:spcPts val="0"/>
              </a:spcBef>
              <a:spcAft>
                <a:spcPts val="120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120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sz="1600" dirty="0">
                <a:solidFill>
                  <a:schemeClr val="bg1"/>
                </a:solidFill>
              </a:rPr>
              <a:t>Your </a:t>
            </a:r>
            <a:r>
              <a:rPr lang="en-US" sz="1600" dirty="0" err="1">
                <a:solidFill>
                  <a:schemeClr val="bg1"/>
                </a:solidFill>
              </a:rPr>
              <a:t>organisation</a:t>
            </a:r>
            <a:r>
              <a:rPr lang="en-US" sz="1600" dirty="0">
                <a:solidFill>
                  <a:schemeClr val="bg1"/>
                </a:solidFill>
              </a:rPr>
              <a:t> is well aligned with the </a:t>
            </a:r>
            <a:r>
              <a:rPr lang="en-US" sz="1600" b="1" dirty="0">
                <a:solidFill>
                  <a:schemeClr val="bg1"/>
                </a:solidFill>
              </a:rPr>
              <a:t>CII Awards for Excellence in Industrial R&amp;D</a:t>
            </a:r>
            <a:r>
              <a:rPr lang="en-US" sz="1600" dirty="0">
                <a:solidFill>
                  <a:schemeClr val="bg1"/>
                </a:solidFill>
              </a:rPr>
              <a:t> if you:</a:t>
            </a:r>
          </a:p>
          <a:p>
            <a:r>
              <a:rPr lang="en-US" sz="1600" b="1" dirty="0">
                <a:solidFill>
                  <a:schemeClr val="bg1"/>
                </a:solidFill>
              </a:rPr>
              <a:t>Invest strategically and consistently</a:t>
            </a:r>
            <a:r>
              <a:rPr lang="en-US" sz="1600" dirty="0">
                <a:solidFill>
                  <a:schemeClr val="bg1"/>
                </a:solidFill>
              </a:rPr>
              <a:t> in industrial R&amp;D across manufacturing or services</a:t>
            </a:r>
          </a:p>
          <a:p>
            <a:r>
              <a:rPr lang="en-US" sz="1600" dirty="0">
                <a:solidFill>
                  <a:schemeClr val="bg1"/>
                </a:solidFill>
              </a:rPr>
              <a:t>Have an </a:t>
            </a:r>
            <a:r>
              <a:rPr lang="en-US" sz="1600" b="1" dirty="0">
                <a:solidFill>
                  <a:schemeClr val="bg1"/>
                </a:solidFill>
              </a:rPr>
              <a:t>institutionalized R&amp;D function</a:t>
            </a:r>
            <a:r>
              <a:rPr lang="en-US" sz="1600" dirty="0">
                <a:solidFill>
                  <a:schemeClr val="bg1"/>
                </a:solidFill>
              </a:rPr>
              <a:t> with defined leadership, governance structures, and performance metrics</a:t>
            </a:r>
          </a:p>
          <a:p>
            <a:r>
              <a:rPr lang="en-US" sz="1600" dirty="0">
                <a:solidFill>
                  <a:schemeClr val="bg1"/>
                </a:solidFill>
              </a:rPr>
              <a:t>Systematically develop </a:t>
            </a:r>
            <a:r>
              <a:rPr lang="en-US" sz="1600" b="1" dirty="0">
                <a:solidFill>
                  <a:schemeClr val="bg1"/>
                </a:solidFill>
              </a:rPr>
              <a:t>new or significantly improved products, processes, or technologies</a:t>
            </a:r>
            <a:r>
              <a:rPr lang="en-US" sz="1600" dirty="0">
                <a:solidFill>
                  <a:schemeClr val="bg1"/>
                </a:solidFill>
              </a:rPr>
              <a:t> through structured research programs</a:t>
            </a:r>
          </a:p>
          <a:p>
            <a:r>
              <a:rPr lang="en-US" sz="1600" dirty="0">
                <a:solidFill>
                  <a:schemeClr val="bg1"/>
                </a:solidFill>
              </a:rPr>
              <a:t>Translate research outcomes into </a:t>
            </a:r>
            <a:r>
              <a:rPr lang="en-US" sz="1600" b="1" dirty="0">
                <a:solidFill>
                  <a:schemeClr val="bg1"/>
                </a:solidFill>
              </a:rPr>
              <a:t>measurable business performance, IP creation, or societal impact</a:t>
            </a:r>
            <a:endParaRPr lang="en-US" sz="1600" dirty="0">
              <a:solidFill>
                <a:schemeClr val="bg1"/>
              </a:solidFill>
            </a:endParaRPr>
          </a:p>
          <a:p>
            <a:r>
              <a:rPr lang="en-US" sz="1600" dirty="0">
                <a:solidFill>
                  <a:schemeClr val="bg1"/>
                </a:solidFill>
              </a:rPr>
              <a:t>Foster </a:t>
            </a:r>
            <a:r>
              <a:rPr lang="en-US" sz="1600" b="1" dirty="0">
                <a:solidFill>
                  <a:schemeClr val="bg1"/>
                </a:solidFill>
              </a:rPr>
              <a:t>industry–academia or technology partnerships</a:t>
            </a:r>
            <a:r>
              <a:rPr lang="en-US" sz="1600" dirty="0">
                <a:solidFill>
                  <a:schemeClr val="bg1"/>
                </a:solidFill>
              </a:rPr>
              <a:t> that strengthen innovation pipelines</a:t>
            </a:r>
          </a:p>
          <a:p>
            <a:r>
              <a:rPr lang="en-US" sz="1600" dirty="0">
                <a:solidFill>
                  <a:schemeClr val="bg1"/>
                </a:solidFill>
              </a:rPr>
              <a:t>Build and sustain </a:t>
            </a:r>
            <a:r>
              <a:rPr lang="en-US" sz="1600" b="1" dirty="0">
                <a:solidFill>
                  <a:schemeClr val="bg1"/>
                </a:solidFill>
              </a:rPr>
              <a:t>world-class scientific and engineering talent</a:t>
            </a:r>
            <a:r>
              <a:rPr lang="en-US" sz="1600" dirty="0">
                <a:solidFill>
                  <a:schemeClr val="bg1"/>
                </a:solidFill>
              </a:rPr>
              <a:t>, supported by long-term capability development</a:t>
            </a:r>
          </a:p>
          <a:p>
            <a:pPr marL="0" indent="0">
              <a:lnSpc>
                <a:spcPct val="150000"/>
              </a:lnSpc>
              <a:buFont typeface="Arial" panose="020B0604020202020204" pitchFamily="34" charset="0"/>
              <a:buNone/>
            </a:pPr>
            <a:r>
              <a:rPr lang="en-US" sz="1600" dirty="0">
                <a:solidFill>
                  <a:schemeClr val="bg1"/>
                </a:solidFill>
              </a:rPr>
              <a:t>If these reflect your organization’s R&amp;D journey, the Awards offer a credible platform to benchmark, validate, and showcase your excellence.</a:t>
            </a:r>
          </a:p>
          <a:p>
            <a:pPr>
              <a:lnSpc>
                <a:spcPct val="150000"/>
              </a:lnSpc>
            </a:pPr>
            <a:endParaRPr lang="en-US" sz="1600" dirty="0">
              <a:solidFill>
                <a:schemeClr val="bg1"/>
              </a:solidFill>
            </a:endParaRPr>
          </a:p>
        </p:txBody>
      </p:sp>
    </p:spTree>
    <p:extLst>
      <p:ext uri="{BB962C8B-B14F-4D97-AF65-F5344CB8AC3E}">
        <p14:creationId xmlns:p14="http://schemas.microsoft.com/office/powerpoint/2010/main" val="1766311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E5860-1736-BCD1-3E1B-BEB802863D52}"/>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629DC9E8-DE33-55C0-5437-DE888C917880}"/>
              </a:ext>
            </a:extLst>
          </p:cNvPr>
          <p:cNvSpPr>
            <a:spLocks noGrp="1"/>
          </p:cNvSpPr>
          <p:nvPr>
            <p:ph type="title"/>
          </p:nvPr>
        </p:nvSpPr>
        <p:spPr>
          <a:xfrm>
            <a:off x="1256755" y="136525"/>
            <a:ext cx="9866540" cy="1358140"/>
          </a:xfrm>
        </p:spPr>
        <p:txBody>
          <a:bodyPr>
            <a:normAutofit/>
          </a:bodyPr>
          <a:lstStyle/>
          <a:p>
            <a:r>
              <a:rPr lang="en-US" dirty="0"/>
              <a:t>Application fee</a:t>
            </a:r>
          </a:p>
        </p:txBody>
      </p:sp>
      <p:sp>
        <p:nvSpPr>
          <p:cNvPr id="13" name="Slide Number Placeholder 12">
            <a:extLst>
              <a:ext uri="{FF2B5EF4-FFF2-40B4-BE49-F238E27FC236}">
                <a16:creationId xmlns:a16="http://schemas.microsoft.com/office/drawing/2014/main" id="{3A053173-6D6F-7061-29E4-913445948B9B}"/>
              </a:ext>
            </a:extLst>
          </p:cNvPr>
          <p:cNvSpPr>
            <a:spLocks noGrp="1"/>
          </p:cNvSpPr>
          <p:nvPr>
            <p:ph type="sldNum" sz="quarter" idx="12"/>
          </p:nvPr>
        </p:nvSpPr>
        <p:spPr>
          <a:xfrm>
            <a:off x="11123295" y="6356350"/>
            <a:ext cx="457200" cy="365125"/>
          </a:xfrm>
        </p:spPr>
        <p:txBody>
          <a:bodyPr/>
          <a:lstStyle/>
          <a:p>
            <a:fld id="{B5CEABB6-07DC-46E8-9B57-56EC44A396E5}" type="slidenum">
              <a:rPr lang="en-US" smtClean="0"/>
              <a:pPr/>
              <a:t>13</a:t>
            </a:fld>
            <a:endParaRPr lang="en-US" dirty="0"/>
          </a:p>
        </p:txBody>
      </p:sp>
      <p:graphicFrame>
        <p:nvGraphicFramePr>
          <p:cNvPr id="6" name="Table Placeholder 12">
            <a:extLst>
              <a:ext uri="{FF2B5EF4-FFF2-40B4-BE49-F238E27FC236}">
                <a16:creationId xmlns:a16="http://schemas.microsoft.com/office/drawing/2014/main" id="{F5F3B0C5-1A81-A4D8-C665-7708A7E2B83A}"/>
              </a:ext>
            </a:extLst>
          </p:cNvPr>
          <p:cNvGraphicFramePr>
            <a:graphicFrameLocks/>
          </p:cNvGraphicFramePr>
          <p:nvPr>
            <p:extLst>
              <p:ext uri="{D42A27DB-BD31-4B8C-83A1-F6EECF244321}">
                <p14:modId xmlns:p14="http://schemas.microsoft.com/office/powerpoint/2010/main" val="1206373872"/>
              </p:ext>
            </p:extLst>
          </p:nvPr>
        </p:nvGraphicFramePr>
        <p:xfrm>
          <a:off x="1872343" y="2221675"/>
          <a:ext cx="9434285" cy="1994811"/>
        </p:xfrm>
        <a:graphic>
          <a:graphicData uri="http://schemas.openxmlformats.org/drawingml/2006/table">
            <a:tbl>
              <a:tblPr firstRow="1" bandRow="1">
                <a:tableStyleId>{B301B821-A1FF-4177-AEE7-76D212191A09}</a:tableStyleId>
              </a:tblPr>
              <a:tblGrid>
                <a:gridCol w="5599133">
                  <a:extLst>
                    <a:ext uri="{9D8B030D-6E8A-4147-A177-3AD203B41FA5}">
                      <a16:colId xmlns:a16="http://schemas.microsoft.com/office/drawing/2014/main" val="1975887545"/>
                    </a:ext>
                  </a:extLst>
                </a:gridCol>
                <a:gridCol w="3835152">
                  <a:extLst>
                    <a:ext uri="{9D8B030D-6E8A-4147-A177-3AD203B41FA5}">
                      <a16:colId xmlns:a16="http://schemas.microsoft.com/office/drawing/2014/main" val="4023816895"/>
                    </a:ext>
                  </a:extLst>
                </a:gridCol>
              </a:tblGrid>
              <a:tr h="664937">
                <a:tc>
                  <a:txBody>
                    <a:bodyPr/>
                    <a:lstStyle/>
                    <a:p>
                      <a:pPr algn="ctr" rtl="0" fontAlgn="ctr">
                        <a:buNone/>
                      </a:pPr>
                      <a:r>
                        <a:rPr lang="en-IN" sz="1600" b="1" u="none" strike="noStrike" dirty="0">
                          <a:effectLst/>
                        </a:rPr>
                        <a:t>Category</a:t>
                      </a:r>
                      <a:endParaRPr lang="en-IN" sz="1600" b="1" i="0" u="none" strike="noStrike" dirty="0">
                        <a:solidFill>
                          <a:srgbClr val="000000"/>
                        </a:solidFill>
                        <a:effectLst/>
                        <a:latin typeface="Avenir Next LT Pro" panose="020B0504020202020204" pitchFamily="34" charset="0"/>
                      </a:endParaRPr>
                    </a:p>
                  </a:txBody>
                  <a:tcPr marL="9525" marR="9525" marT="9525" marB="0" anchor="ctr"/>
                </a:tc>
                <a:tc>
                  <a:txBody>
                    <a:bodyPr/>
                    <a:lstStyle/>
                    <a:p>
                      <a:pPr algn="ctr" rtl="0" fontAlgn="ctr">
                        <a:buNone/>
                      </a:pPr>
                      <a:r>
                        <a:rPr lang="en-IN" sz="1600" b="1" u="none" strike="noStrike" dirty="0">
                          <a:effectLst/>
                        </a:rPr>
                        <a:t>Application Fee</a:t>
                      </a:r>
                      <a:endParaRPr lang="en-IN" sz="1600" b="1" i="0" u="none" strike="noStrike" dirty="0">
                        <a:solidFill>
                          <a:srgbClr val="000000"/>
                        </a:solidFill>
                        <a:effectLst/>
                        <a:latin typeface="Avenir Next LT Pro" panose="020B0504020202020204" pitchFamily="34" charset="0"/>
                      </a:endParaRPr>
                    </a:p>
                  </a:txBody>
                  <a:tcPr marL="9525" marR="9525" marT="9525" marB="0" anchor="ctr"/>
                </a:tc>
                <a:extLst>
                  <a:ext uri="{0D108BD9-81ED-4DB2-BD59-A6C34878D82A}">
                    <a16:rowId xmlns:a16="http://schemas.microsoft.com/office/drawing/2014/main" val="3991653634"/>
                  </a:ext>
                </a:extLst>
              </a:tr>
              <a:tr h="664937">
                <a:tc>
                  <a:txBody>
                    <a:bodyPr/>
                    <a:lstStyle/>
                    <a:p>
                      <a:pPr algn="l" rtl="0" fontAlgn="ctr">
                        <a:buNone/>
                      </a:pPr>
                      <a:r>
                        <a:rPr lang="en-IN" sz="1600" u="none" strike="noStrike" dirty="0">
                          <a:effectLst/>
                        </a:rPr>
                        <a:t>     Large Enterprises </a:t>
                      </a:r>
                      <a:endParaRPr lang="en-IN" sz="1600" b="0" i="0" u="none" strike="noStrike" dirty="0">
                        <a:solidFill>
                          <a:srgbClr val="000000"/>
                        </a:solidFill>
                        <a:effectLst/>
                        <a:latin typeface="Avenir Next LT Pro" panose="020B0504020202020204" pitchFamily="34" charset="0"/>
                      </a:endParaRPr>
                    </a:p>
                  </a:txBody>
                  <a:tcPr marL="9525" marR="9525" marT="9525" marB="0" anchor="ctr"/>
                </a:tc>
                <a:tc>
                  <a:txBody>
                    <a:bodyPr/>
                    <a:lstStyle/>
                    <a:p>
                      <a:pPr algn="l" rtl="0" fontAlgn="ctr">
                        <a:buNone/>
                      </a:pPr>
                      <a:r>
                        <a:rPr lang="en-IN" sz="1600" u="none" strike="noStrike" dirty="0">
                          <a:effectLst/>
                        </a:rPr>
                        <a:t>INR 1,00,000 + applicable taxes</a:t>
                      </a:r>
                      <a:endParaRPr lang="en-IN" sz="1600" b="0" i="0" u="none" strike="noStrike" dirty="0">
                        <a:solidFill>
                          <a:srgbClr val="000000"/>
                        </a:solidFill>
                        <a:effectLst/>
                        <a:latin typeface="Avenir Next LT Pro" panose="020B0504020202020204" pitchFamily="34" charset="0"/>
                      </a:endParaRPr>
                    </a:p>
                  </a:txBody>
                  <a:tcPr marL="9525" marR="9525" marT="9525" marB="0" anchor="ctr"/>
                </a:tc>
                <a:extLst>
                  <a:ext uri="{0D108BD9-81ED-4DB2-BD59-A6C34878D82A}">
                    <a16:rowId xmlns:a16="http://schemas.microsoft.com/office/drawing/2014/main" val="2967416990"/>
                  </a:ext>
                </a:extLst>
              </a:tr>
              <a:tr h="664937">
                <a:tc>
                  <a:txBody>
                    <a:bodyPr/>
                    <a:lstStyle/>
                    <a:p>
                      <a:pPr algn="l" rtl="0" fontAlgn="ctr">
                        <a:buNone/>
                      </a:pPr>
                      <a:r>
                        <a:rPr lang="en-IN" sz="1600" u="none" strike="noStrike" dirty="0">
                          <a:effectLst/>
                        </a:rPr>
                        <a:t>     MSME </a:t>
                      </a:r>
                      <a:endParaRPr lang="en-IN" sz="1600" b="0" i="0" u="none" strike="noStrike" dirty="0">
                        <a:solidFill>
                          <a:srgbClr val="000000"/>
                        </a:solidFill>
                        <a:effectLst/>
                        <a:latin typeface="Avenir Next LT Pro" panose="020B0504020202020204" pitchFamily="34" charset="0"/>
                      </a:endParaRPr>
                    </a:p>
                  </a:txBody>
                  <a:tcPr marL="9525" marR="9525" marT="9525" marB="0" anchor="ctr"/>
                </a:tc>
                <a:tc>
                  <a:txBody>
                    <a:bodyPr/>
                    <a:lstStyle/>
                    <a:p>
                      <a:pPr algn="l" rtl="0" fontAlgn="ctr">
                        <a:buNone/>
                      </a:pPr>
                      <a:r>
                        <a:rPr lang="en-IN" sz="1600" u="none" strike="noStrike" dirty="0">
                          <a:effectLst/>
                        </a:rPr>
                        <a:t>INR 45,000 + applicable taxes</a:t>
                      </a:r>
                      <a:endParaRPr lang="en-IN" sz="1600" b="0" i="0" u="none" strike="noStrike" dirty="0">
                        <a:solidFill>
                          <a:srgbClr val="000000"/>
                        </a:solidFill>
                        <a:effectLst/>
                        <a:latin typeface="Avenir Next LT Pro" panose="020B0504020202020204" pitchFamily="34" charset="0"/>
                      </a:endParaRPr>
                    </a:p>
                  </a:txBody>
                  <a:tcPr marL="9525" marR="9525" marT="9525" marB="0" anchor="ctr"/>
                </a:tc>
                <a:extLst>
                  <a:ext uri="{0D108BD9-81ED-4DB2-BD59-A6C34878D82A}">
                    <a16:rowId xmlns:a16="http://schemas.microsoft.com/office/drawing/2014/main" val="3186531185"/>
                  </a:ext>
                </a:extLst>
              </a:tr>
            </a:tbl>
          </a:graphicData>
        </a:graphic>
      </p:graphicFrame>
    </p:spTree>
    <p:extLst>
      <p:ext uri="{BB962C8B-B14F-4D97-AF65-F5344CB8AC3E}">
        <p14:creationId xmlns:p14="http://schemas.microsoft.com/office/powerpoint/2010/main" val="1543247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AEE93-8585-46D4-A7EC-F184E317CB2E}"/>
              </a:ext>
            </a:extLst>
          </p:cNvPr>
          <p:cNvSpPr>
            <a:spLocks noGrp="1"/>
          </p:cNvSpPr>
          <p:nvPr>
            <p:ph type="ctrTitle"/>
          </p:nvPr>
        </p:nvSpPr>
        <p:spPr>
          <a:xfrm>
            <a:off x="5900245" y="544286"/>
            <a:ext cx="5528217" cy="1850572"/>
          </a:xfrm>
        </p:spPr>
        <p:txBody>
          <a:bodyPr/>
          <a:lstStyle/>
          <a:p>
            <a:r>
              <a:rPr lang="en-US" dirty="0"/>
              <a:t>CONTACT US</a:t>
            </a:r>
          </a:p>
        </p:txBody>
      </p:sp>
      <p:sp>
        <p:nvSpPr>
          <p:cNvPr id="3" name="Content Placeholder 2">
            <a:extLst>
              <a:ext uri="{FF2B5EF4-FFF2-40B4-BE49-F238E27FC236}">
                <a16:creationId xmlns:a16="http://schemas.microsoft.com/office/drawing/2014/main" id="{24AFFC60-19C3-4901-93F7-7AAF4C09F8C6}"/>
              </a:ext>
            </a:extLst>
          </p:cNvPr>
          <p:cNvSpPr>
            <a:spLocks noGrp="1"/>
          </p:cNvSpPr>
          <p:nvPr>
            <p:ph type="subTitle" idx="1"/>
          </p:nvPr>
        </p:nvSpPr>
        <p:spPr>
          <a:xfrm>
            <a:off x="5370286" y="2698058"/>
            <a:ext cx="6054271" cy="2029969"/>
          </a:xfrm>
        </p:spPr>
        <p:txBody>
          <a:bodyPr bIns="0">
            <a:normAutofit/>
          </a:bodyPr>
          <a:lstStyle/>
          <a:p>
            <a:r>
              <a:rPr lang="en-US" sz="1600" dirty="0"/>
              <a:t>For more information about the awards, please contact</a:t>
            </a:r>
          </a:p>
          <a:p>
            <a:pPr marL="342900" indent="-342900">
              <a:buFont typeface="Arial" panose="020B0604020202020204" pitchFamily="34" charset="0"/>
              <a:buAutoNum type="arabicPeriod"/>
            </a:pPr>
            <a:r>
              <a:rPr lang="en-US" sz="1600" dirty="0"/>
              <a:t>Dr Rahul Katna (rahul.katna@cii.in) +91-8802315752</a:t>
            </a:r>
          </a:p>
          <a:p>
            <a:pPr marL="342900" indent="-342900">
              <a:buAutoNum type="arabicPeriod"/>
            </a:pPr>
            <a:r>
              <a:rPr lang="en-US" sz="1600" dirty="0"/>
              <a:t>Namita Bahl (namita.bahl@cii.in ) +91 - 8800288224</a:t>
            </a:r>
          </a:p>
          <a:p>
            <a:endParaRPr lang="en-US" sz="1600" dirty="0"/>
          </a:p>
        </p:txBody>
      </p:sp>
    </p:spTree>
    <p:extLst>
      <p:ext uri="{BB962C8B-B14F-4D97-AF65-F5344CB8AC3E}">
        <p14:creationId xmlns:p14="http://schemas.microsoft.com/office/powerpoint/2010/main" val="2436493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80436-9583-F60D-8515-20BB581337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501C0E-F07B-1A54-9A35-88573E8A113B}"/>
              </a:ext>
            </a:extLst>
          </p:cNvPr>
          <p:cNvSpPr>
            <a:spLocks noGrp="1"/>
          </p:cNvSpPr>
          <p:nvPr>
            <p:ph type="title"/>
          </p:nvPr>
        </p:nvSpPr>
        <p:spPr>
          <a:xfrm>
            <a:off x="3583732" y="136525"/>
            <a:ext cx="7606895" cy="777875"/>
          </a:xfrm>
        </p:spPr>
        <p:txBody>
          <a:bodyPr/>
          <a:lstStyle/>
          <a:p>
            <a:pPr algn="ctr"/>
            <a:r>
              <a:rPr lang="en-US" dirty="0"/>
              <a:t>ABOUT CII</a:t>
            </a:r>
          </a:p>
        </p:txBody>
      </p:sp>
      <p:pic>
        <p:nvPicPr>
          <p:cNvPr id="14" name="Picture Placeholder 13" descr="Woman walking in office">
            <a:extLst>
              <a:ext uri="{FF2B5EF4-FFF2-40B4-BE49-F238E27FC236}">
                <a16:creationId xmlns:a16="http://schemas.microsoft.com/office/drawing/2014/main" id="{14DC5230-F13C-D9EA-2AFD-776304645B44}"/>
              </a:ext>
            </a:extLst>
          </p:cNvPr>
          <p:cNvPicPr>
            <a:picLocks noGrp="1" noChangeAspect="1"/>
          </p:cNvPicPr>
          <p:nvPr>
            <p:ph type="pic" sz="quarter" idx="15"/>
          </p:nvPr>
        </p:nvPicPr>
        <p:blipFill>
          <a:blip r:embed="rId3"/>
          <a:srcRect l="35913" r="35913"/>
          <a:stretch/>
        </p:blipFill>
        <p:spPr>
          <a:xfrm>
            <a:off x="1011337" y="9212"/>
            <a:ext cx="2029967" cy="4850544"/>
          </a:xfrm>
        </p:spPr>
      </p:pic>
      <p:sp>
        <p:nvSpPr>
          <p:cNvPr id="8" name="Text Placeholder 7">
            <a:extLst>
              <a:ext uri="{FF2B5EF4-FFF2-40B4-BE49-F238E27FC236}">
                <a16:creationId xmlns:a16="http://schemas.microsoft.com/office/drawing/2014/main" id="{C62275C1-7198-DA12-15F7-FCDEA7EE233B}"/>
              </a:ext>
            </a:extLst>
          </p:cNvPr>
          <p:cNvSpPr>
            <a:spLocks noGrp="1"/>
          </p:cNvSpPr>
          <p:nvPr>
            <p:ph sz="half" idx="16"/>
          </p:nvPr>
        </p:nvSpPr>
        <p:spPr>
          <a:xfrm>
            <a:off x="3066689" y="705670"/>
            <a:ext cx="8865481" cy="5650679"/>
          </a:xfrm>
        </p:spPr>
        <p:txBody>
          <a:bodyPr>
            <a:noAutofit/>
          </a:bodyPr>
          <a:lstStyle/>
          <a:p>
            <a:pPr marL="0" indent="0" algn="just">
              <a:lnSpc>
                <a:spcPct val="100000"/>
              </a:lnSpc>
              <a:buNone/>
            </a:pPr>
            <a:r>
              <a:rPr lang="en-US" sz="1200" dirty="0"/>
              <a:t>The Confederation of Indian Industry (CII) works to create and sustain an environment conducive to the development of India, partnering Industry, Government and civil society through advisory and consultative processes.</a:t>
            </a:r>
          </a:p>
          <a:p>
            <a:pPr marL="0" indent="0" algn="just">
              <a:lnSpc>
                <a:spcPct val="100000"/>
              </a:lnSpc>
              <a:buNone/>
            </a:pPr>
            <a:r>
              <a:rPr lang="en-US" sz="1200" dirty="0"/>
              <a:t>CII is a non-government, not-for-profit, industry-led and industry-managed organization, with around 9,700 members from the private as well as public sectors, including SMEs and MNCs, and an indirect membership of over 365,000 enterprises from 318 national and regional sectoral industry bodies.</a:t>
            </a:r>
          </a:p>
          <a:p>
            <a:pPr marL="0" indent="0" algn="just">
              <a:lnSpc>
                <a:spcPct val="100000"/>
              </a:lnSpc>
              <a:buNone/>
            </a:pPr>
            <a:r>
              <a:rPr lang="en-US" sz="1200" dirty="0"/>
              <a:t>For 130 years, CII has been engaged in shaping India’s development journey and works proactively on transforming Indian Industry’s engagement in national development. CII charts change by working closely with the Government on policy issues, interfacing with thought leaders, and enhancing efficiency, competitiveness, and business opportunities for industry through a range of </a:t>
            </a:r>
            <a:r>
              <a:rPr lang="en-US" sz="1200" dirty="0" err="1"/>
              <a:t>specialised</a:t>
            </a:r>
            <a:r>
              <a:rPr lang="en-US" sz="1200" dirty="0"/>
              <a:t> services and strategic global linkages. It also provides a platform for consensus-building and networking on key issues.</a:t>
            </a:r>
          </a:p>
          <a:p>
            <a:pPr marL="0" indent="0" algn="just">
              <a:lnSpc>
                <a:spcPct val="100000"/>
              </a:lnSpc>
              <a:buNone/>
            </a:pPr>
            <a:r>
              <a:rPr lang="en-US" sz="1200" dirty="0"/>
              <a:t>Through its dedicated </a:t>
            </a:r>
            <a:r>
              <a:rPr lang="en-US" sz="1200" dirty="0" err="1"/>
              <a:t>Centres</a:t>
            </a:r>
            <a:r>
              <a:rPr lang="en-US" sz="1200" dirty="0"/>
              <a:t> of Excellence and Industry competitiveness initiatives, promotion of innovation and technology adoption, and partnerships for sustainability, CII plays a transformative part in shaping the future of the nation. Extending its agenda beyond business, CII assists industry to identify and execute corporate citizenship programmes across diverse domains, including affirmative action, livelihoods, diversity management, skill development, empowerment of women, and sustainable development, to name a few.</a:t>
            </a:r>
          </a:p>
          <a:p>
            <a:pPr marL="0" indent="0" algn="just">
              <a:lnSpc>
                <a:spcPct val="100000"/>
              </a:lnSpc>
              <a:buNone/>
            </a:pPr>
            <a:r>
              <a:rPr lang="en-US" sz="1200" dirty="0"/>
              <a:t>For 2025-26, CII has identified “Accelerating Competitiveness: </a:t>
            </a:r>
            <a:r>
              <a:rPr lang="en-US" sz="1200" dirty="0" err="1"/>
              <a:t>Globalisation</a:t>
            </a:r>
            <a:r>
              <a:rPr lang="en-US" sz="1200" dirty="0"/>
              <a:t>, Inclusivity, Sustainability, Trust” as its theme, </a:t>
            </a:r>
            <a:r>
              <a:rPr lang="en-US" sz="1200" dirty="0" err="1"/>
              <a:t>prioritising</a:t>
            </a:r>
            <a:r>
              <a:rPr lang="en-US" sz="1200" dirty="0"/>
              <a:t> five key pillars. During the year, CII will align its initiatives to drive strategic action aimed at enhancing India’s competitiveness by promoting global engagement, inclusive growth, sustainable practices, and a foundation of trust.</a:t>
            </a:r>
          </a:p>
          <a:p>
            <a:pPr marL="0" indent="0" algn="just">
              <a:lnSpc>
                <a:spcPct val="100000"/>
              </a:lnSpc>
              <a:buNone/>
            </a:pPr>
            <a:r>
              <a:rPr lang="en-US" sz="1200" dirty="0"/>
              <a:t>With 70 offices, including 12 </a:t>
            </a:r>
            <a:r>
              <a:rPr lang="en-US" sz="1200" dirty="0" err="1"/>
              <a:t>Centres</a:t>
            </a:r>
            <a:r>
              <a:rPr lang="en-US" sz="1200" dirty="0"/>
              <a:t> of Excellence, in India, and 9 overseas offices in Australia, Egypt, Germany, Indonesia, Singapore, UAE, UK, and USA, as well as institutional partnerships with about 250 counterpart </a:t>
            </a:r>
            <a:r>
              <a:rPr lang="en-US" sz="1200" dirty="0" err="1"/>
              <a:t>organisations</a:t>
            </a:r>
            <a:r>
              <a:rPr lang="en-US" sz="1200" dirty="0"/>
              <a:t> in almost 100 countries, CII serves as a reference point for Indian industry and the international business community.</a:t>
            </a:r>
          </a:p>
          <a:p>
            <a:pPr marL="0" indent="0" algn="ctr">
              <a:lnSpc>
                <a:spcPct val="100000"/>
              </a:lnSpc>
              <a:buNone/>
            </a:pPr>
            <a:r>
              <a:rPr lang="en-US" sz="1200" dirty="0"/>
              <a:t>Confederation of Indian Industry </a:t>
            </a:r>
          </a:p>
          <a:p>
            <a:pPr marL="0" indent="0" algn="ctr">
              <a:lnSpc>
                <a:spcPct val="100000"/>
              </a:lnSpc>
              <a:buNone/>
            </a:pPr>
            <a:r>
              <a:rPr lang="en-US" sz="1200" dirty="0"/>
              <a:t>The Mantosh Sondhi Centre 23, Institutional Area, Lodi Road, New Delhi - 110 003 (India) </a:t>
            </a:r>
          </a:p>
          <a:p>
            <a:pPr marL="0" indent="0" algn="ctr">
              <a:lnSpc>
                <a:spcPct val="100000"/>
              </a:lnSpc>
              <a:buNone/>
            </a:pPr>
            <a:r>
              <a:rPr lang="en-US" sz="1200" dirty="0"/>
              <a:t>T: 91 11 45771000 E: info@cii.in * W: www.cii.in</a:t>
            </a:r>
          </a:p>
        </p:txBody>
      </p:sp>
      <p:sp>
        <p:nvSpPr>
          <p:cNvPr id="64" name="Oval 63">
            <a:extLst>
              <a:ext uri="{FF2B5EF4-FFF2-40B4-BE49-F238E27FC236}">
                <a16:creationId xmlns:a16="http://schemas.microsoft.com/office/drawing/2014/main" id="{0126A616-6835-5559-5025-55399C354D40}"/>
              </a:ext>
              <a:ext uri="{C183D7F6-B498-43B3-948B-1728B52AA6E4}">
                <adec:decorative xmlns:adec="http://schemas.microsoft.com/office/drawing/2017/decorative" val="1"/>
              </a:ext>
            </a:extLst>
          </p:cNvPr>
          <p:cNvSpPr/>
          <p:nvPr/>
        </p:nvSpPr>
        <p:spPr>
          <a:xfrm>
            <a:off x="1901853" y="2682814"/>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600B2C0F-FBA1-ED9C-2798-E7F13E53EAD9}"/>
              </a:ext>
              <a:ext uri="{C183D7F6-B498-43B3-948B-1728B52AA6E4}">
                <adec:decorative xmlns:adec="http://schemas.microsoft.com/office/drawing/2017/decorative" val="1"/>
              </a:ext>
            </a:extLst>
          </p:cNvPr>
          <p:cNvCxnSpPr>
            <a:cxnSpLocks/>
          </p:cNvCxnSpPr>
          <p:nvPr/>
        </p:nvCxnSpPr>
        <p:spPr>
          <a:xfrm flipV="1">
            <a:off x="0" y="2824876"/>
            <a:ext cx="2011680" cy="7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0" name="Slide Number Placeholder 29">
            <a:extLst>
              <a:ext uri="{FF2B5EF4-FFF2-40B4-BE49-F238E27FC236}">
                <a16:creationId xmlns:a16="http://schemas.microsoft.com/office/drawing/2014/main" id="{818CCD90-BB88-3FB0-73DC-28978FF59769}"/>
              </a:ext>
            </a:extLst>
          </p:cNvPr>
          <p:cNvSpPr>
            <a:spLocks noGrp="1"/>
          </p:cNvSpPr>
          <p:nvPr>
            <p:ph type="sldNum" sz="quarter" idx="12"/>
          </p:nvPr>
        </p:nvSpPr>
        <p:spPr/>
        <p:txBody>
          <a:bodyPr/>
          <a:lstStyle/>
          <a:p>
            <a:fld id="{B5CEABB6-07DC-46E8-9B57-56EC44A396E5}" type="slidenum">
              <a:rPr lang="en-US" smtClean="0"/>
              <a:pPr/>
              <a:t>15</a:t>
            </a:fld>
            <a:endParaRPr lang="en-US" dirty="0"/>
          </a:p>
        </p:txBody>
      </p:sp>
    </p:spTree>
    <p:extLst>
      <p:ext uri="{BB962C8B-B14F-4D97-AF65-F5344CB8AC3E}">
        <p14:creationId xmlns:p14="http://schemas.microsoft.com/office/powerpoint/2010/main" val="2855368861"/>
      </p:ext>
    </p:extLst>
  </p:cSld>
  <p:clrMapOvr>
    <a:masterClrMapping/>
  </p:clrMapOvr>
</p:sld>
</file>

<file path=ppt/theme/theme1.xml><?xml version="1.0" encoding="utf-8"?>
<a:theme xmlns:a="http://schemas.openxmlformats.org/drawingml/2006/main" name="Custom">
  <a:themeElements>
    <a:clrScheme name="Custom 74">
      <a:dk1>
        <a:sysClr val="windowText" lastClr="000000"/>
      </a:dk1>
      <a:lt1>
        <a:sysClr val="window" lastClr="FFFFFF"/>
      </a:lt1>
      <a:dk2>
        <a:srgbClr val="F8F0E3"/>
      </a:dk2>
      <a:lt2>
        <a:srgbClr val="E7E6E6"/>
      </a:lt2>
      <a:accent1>
        <a:srgbClr val="224E7F"/>
      </a:accent1>
      <a:accent2>
        <a:srgbClr val="385E88"/>
      </a:accent2>
      <a:accent3>
        <a:srgbClr val="AA2070"/>
      </a:accent3>
      <a:accent4>
        <a:srgbClr val="EC008C"/>
      </a:accent4>
      <a:accent5>
        <a:srgbClr val="582156"/>
      </a:accent5>
      <a:accent6>
        <a:srgbClr val="958EA2"/>
      </a:accent6>
      <a:hlink>
        <a:srgbClr val="0563C1"/>
      </a:hlink>
      <a:folHlink>
        <a:srgbClr val="954F72"/>
      </a:folHlink>
    </a:clrScheme>
    <a:fontScheme name="Custom 112">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33968143_Win32_SL_V3" id="{4DA6DF5E-F5DF-461D-8863-50E9C5721FD0}" vid="{BC6DDDB8-E14A-47D1-98C5-2C109624FD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451406B-581B-4C29-A833-E33D8A6AB075}">
  <ds:schemaRefs>
    <ds:schemaRef ds:uri="http://schemas.microsoft.com/sharepoint/v3/contenttype/forms"/>
  </ds:schemaRefs>
</ds:datastoreItem>
</file>

<file path=customXml/itemProps2.xml><?xml version="1.0" encoding="utf-8"?>
<ds:datastoreItem xmlns:ds="http://schemas.openxmlformats.org/officeDocument/2006/customXml" ds:itemID="{0F65614A-92F9-4391-AC3D-F3F5B0704F99}">
  <ds:schemaRefs>
    <ds:schemaRef ds:uri="http://purl.org/dc/elements/1.1/"/>
    <ds:schemaRef ds:uri="http://purl.org/dc/terms/"/>
    <ds:schemaRef ds:uri="http://schemas.microsoft.com/office/2006/metadata/properties"/>
    <ds:schemaRef ds:uri="230e9df3-be65-4c73-a93b-d1236ebd677e"/>
    <ds:schemaRef ds:uri="http://www.w3.org/XML/1998/namespace"/>
    <ds:schemaRef ds:uri="http://schemas.microsoft.com/office/2006/documentManagement/types"/>
    <ds:schemaRef ds:uri="http://schemas.microsoft.com/office/infopath/2007/PartnerControls"/>
    <ds:schemaRef ds:uri="16c05727-aa75-4e4a-9b5f-8a80a1165891"/>
    <ds:schemaRef ds:uri="http://schemas.microsoft.com/sharepoint/v3"/>
    <ds:schemaRef ds:uri="http://schemas.openxmlformats.org/package/2006/metadata/core-properties"/>
    <ds:schemaRef ds:uri="71af3243-3dd4-4a8d-8c0d-dd76da1f02a5"/>
    <ds:schemaRef ds:uri="http://purl.org/dc/dcmitype/"/>
  </ds:schemaRefs>
</ds:datastoreItem>
</file>

<file path=customXml/itemProps3.xml><?xml version="1.0" encoding="utf-8"?>
<ds:datastoreItem xmlns:ds="http://schemas.openxmlformats.org/officeDocument/2006/customXml" ds:itemID="{18903D25-5BE2-4D9E-B7D8-BE1DCAE2DC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{6B9880B3-509E-4010-9980-543260E5BC0D}TF55c86556-70ea-476e-aa05-13a38f2d5b0da1381d77_win32-a3c664429073</Template>
  <TotalTime>1475</TotalTime>
  <Words>1504</Words>
  <Application>Microsoft Office PowerPoint</Application>
  <PresentationFormat>Widescreen</PresentationFormat>
  <Paragraphs>136</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Avenir Next LT Pro</vt:lpstr>
      <vt:lpstr>Bookman Old Style</vt:lpstr>
      <vt:lpstr>Calibri</vt:lpstr>
      <vt:lpstr>Wingdings</vt:lpstr>
      <vt:lpstr>Custom</vt:lpstr>
      <vt:lpstr>CII AWARDS FOR </vt:lpstr>
      <vt:lpstr>ContentS</vt:lpstr>
      <vt:lpstr>Vision</vt:lpstr>
      <vt:lpstr>About the awards</vt:lpstr>
      <vt:lpstr>Award Categories</vt:lpstr>
      <vt:lpstr>About the FRAMEWORK</vt:lpstr>
      <vt:lpstr>EVALUATION FRAMEWORK</vt:lpstr>
      <vt:lpstr>Who can apply</vt:lpstr>
      <vt:lpstr>Award process</vt:lpstr>
      <vt:lpstr>TIMELINES</vt:lpstr>
      <vt:lpstr>Benefits of awards</vt:lpstr>
      <vt:lpstr>Is Your OrganiZation  R&amp;D-Ready?</vt:lpstr>
      <vt:lpstr>Application fee</vt:lpstr>
      <vt:lpstr>CONTACT US</vt:lpstr>
      <vt:lpstr>ABOUT CII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 Rahul Katna</dc:creator>
  <cp:lastModifiedBy>Dr Rahul Katna</cp:lastModifiedBy>
  <cp:revision>37</cp:revision>
  <cp:lastPrinted>2026-03-25T07:11:57Z</cp:lastPrinted>
  <dcterms:created xsi:type="dcterms:W3CDTF">2026-01-22T05:27:56Z</dcterms:created>
  <dcterms:modified xsi:type="dcterms:W3CDTF">2026-03-25T10:03:05Z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